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 id="2147483669"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7205650" cx="10442575"/>
  <p:notesSz cx="6858000" cy="9144000"/>
  <p:embeddedFontLst>
    <p:embeddedFont>
      <p:font typeface="Comfortaa"/>
      <p:bold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ibp+XJnazH4pNsVie2FWrX2iXm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Comfortaa-bold.fntdata"/><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customschemas.google.com/relationships/presentationmetadata" Target="metadata"/><Relationship Id="rId50" Type="http://schemas.openxmlformats.org/officeDocument/2006/relationships/font" Target="fonts/Open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1: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10: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11: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12: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13: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14: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15: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16: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17: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18: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19: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2: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20: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21: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22: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23: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24: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25: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26: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27: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28: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29: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30: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31: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32: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33: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34: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35: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36: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37: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38: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4: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5: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6: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7: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8: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9:notes"/>
          <p:cNvSpPr/>
          <p:nvPr>
            <p:ph idx="2" type="sldImg"/>
          </p:nvPr>
        </p:nvSpPr>
        <p:spPr>
          <a:xfrm>
            <a:off x="1192213" y="1143000"/>
            <a:ext cx="4473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jpg"/><Relationship Id="rId4"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jpg"/><Relationship Id="rId4"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jp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jpg"/><Relationship Id="rId4"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jpg"/><Relationship Id="rId4"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et contenu">
  <p:cSld name="1_Titre et contenu">
    <p:spTree>
      <p:nvGrpSpPr>
        <p:cNvPr id="14" name="Shape 14"/>
        <p:cNvGrpSpPr/>
        <p:nvPr/>
      </p:nvGrpSpPr>
      <p:grpSpPr>
        <a:xfrm>
          <a:off x="0" y="0"/>
          <a:ext cx="0" cy="0"/>
          <a:chOff x="0" y="0"/>
          <a:chExt cx="0" cy="0"/>
        </a:xfrm>
      </p:grpSpPr>
      <p:pic>
        <p:nvPicPr>
          <p:cNvPr descr="MaestrIA_V-B_04.jpg" id="15" name="Google Shape;15;p40"/>
          <p:cNvPicPr preferRelativeResize="0"/>
          <p:nvPr/>
        </p:nvPicPr>
        <p:blipFill rotWithShape="1">
          <a:blip r:embed="rId2">
            <a:alphaModFix/>
          </a:blip>
          <a:srcRect b="-249" l="0" r="0" t="0"/>
          <a:stretch/>
        </p:blipFill>
        <p:spPr>
          <a:xfrm>
            <a:off x="1" y="-1"/>
            <a:ext cx="3770520" cy="7243752"/>
          </a:xfrm>
          <a:prstGeom prst="rect">
            <a:avLst/>
          </a:prstGeom>
          <a:noFill/>
          <a:ln>
            <a:noFill/>
          </a:ln>
        </p:spPr>
      </p:pic>
      <p:sp>
        <p:nvSpPr>
          <p:cNvPr id="16" name="Google Shape;16;p40"/>
          <p:cNvSpPr/>
          <p:nvPr>
            <p:ph idx="2" type="pic"/>
          </p:nvPr>
        </p:nvSpPr>
        <p:spPr>
          <a:xfrm>
            <a:off x="0" y="0"/>
            <a:ext cx="3770521" cy="7205663"/>
          </a:xfrm>
          <a:prstGeom prst="rect">
            <a:avLst/>
          </a:prstGeom>
          <a:noFill/>
          <a:ln>
            <a:noFill/>
          </a:ln>
        </p:spPr>
      </p:sp>
      <p:grpSp>
        <p:nvGrpSpPr>
          <p:cNvPr id="17" name="Google Shape;17;p40"/>
          <p:cNvGrpSpPr/>
          <p:nvPr/>
        </p:nvGrpSpPr>
        <p:grpSpPr>
          <a:xfrm rot="10800000">
            <a:off x="9849278" y="1287802"/>
            <a:ext cx="593297" cy="188977"/>
            <a:chOff x="0" y="1754693"/>
            <a:chExt cx="593297" cy="188977"/>
          </a:xfrm>
        </p:grpSpPr>
        <p:sp>
          <p:nvSpPr>
            <p:cNvPr id="18" name="Google Shape;18;p40"/>
            <p:cNvSpPr/>
            <p:nvPr/>
          </p:nvSpPr>
          <p:spPr>
            <a:xfrm>
              <a:off x="404320" y="17546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19" name="Google Shape;19;p40"/>
            <p:cNvCxnSpPr/>
            <p:nvPr/>
          </p:nvCxnSpPr>
          <p:spPr>
            <a:xfrm rot="10800000">
              <a:off x="0" y="1849320"/>
              <a:ext cx="491907" cy="0"/>
            </a:xfrm>
            <a:prstGeom prst="straightConnector1">
              <a:avLst/>
            </a:prstGeom>
            <a:noFill/>
            <a:ln cap="flat" cmpd="sng" w="57150">
              <a:solidFill>
                <a:srgbClr val="327BEC"/>
              </a:solidFill>
              <a:prstDash val="solid"/>
              <a:round/>
              <a:headEnd len="sm" w="sm" type="none"/>
              <a:tailEnd len="sm" w="sm" type="none"/>
            </a:ln>
          </p:spPr>
        </p:cxnSp>
      </p:grpSp>
      <p:sp>
        <p:nvSpPr>
          <p:cNvPr id="20" name="Google Shape;20;p40"/>
          <p:cNvSpPr txBox="1"/>
          <p:nvPr/>
        </p:nvSpPr>
        <p:spPr>
          <a:xfrm>
            <a:off x="232549" y="6791746"/>
            <a:ext cx="1678069"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chemeClr val="lt1"/>
                </a:solidFill>
                <a:latin typeface="Comfortaa"/>
                <a:ea typeface="Comfortaa"/>
                <a:cs typeface="Comfortaa"/>
                <a:sym typeface="Comfortaa"/>
              </a:rPr>
              <a:t>maestria innovation</a:t>
            </a:r>
            <a:endParaRPr/>
          </a:p>
        </p:txBody>
      </p:sp>
      <p:sp>
        <p:nvSpPr>
          <p:cNvPr id="21" name="Google Shape;21;p40"/>
          <p:cNvSpPr txBox="1"/>
          <p:nvPr>
            <p:ph type="title"/>
          </p:nvPr>
        </p:nvSpPr>
        <p:spPr>
          <a:xfrm>
            <a:off x="4243849" y="1053883"/>
            <a:ext cx="5347573" cy="1200944"/>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0"/>
          <p:cNvSpPr txBox="1"/>
          <p:nvPr>
            <p:ph idx="1" type="body"/>
          </p:nvPr>
        </p:nvSpPr>
        <p:spPr>
          <a:xfrm>
            <a:off x="4243849" y="2429131"/>
            <a:ext cx="5347573" cy="686831"/>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40"/>
          <p:cNvSpPr txBox="1"/>
          <p:nvPr>
            <p:ph idx="3" type="body"/>
          </p:nvPr>
        </p:nvSpPr>
        <p:spPr>
          <a:xfrm>
            <a:off x="4923094" y="4514814"/>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0"/>
          <p:cNvSpPr txBox="1"/>
          <p:nvPr>
            <p:ph idx="4" type="body"/>
          </p:nvPr>
        </p:nvSpPr>
        <p:spPr>
          <a:xfrm>
            <a:off x="4923094" y="4899175"/>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40"/>
          <p:cNvSpPr/>
          <p:nvPr>
            <p:ph idx="5" type="pic"/>
          </p:nvPr>
        </p:nvSpPr>
        <p:spPr>
          <a:xfrm>
            <a:off x="4243850" y="4515160"/>
            <a:ext cx="679450" cy="649287"/>
          </a:xfrm>
          <a:prstGeom prst="rect">
            <a:avLst/>
          </a:prstGeom>
          <a:noFill/>
          <a:ln>
            <a:noFill/>
          </a:ln>
        </p:spPr>
      </p:sp>
      <p:sp>
        <p:nvSpPr>
          <p:cNvPr id="26" name="Google Shape;26;p40"/>
          <p:cNvSpPr txBox="1"/>
          <p:nvPr>
            <p:ph idx="6" type="body"/>
          </p:nvPr>
        </p:nvSpPr>
        <p:spPr>
          <a:xfrm>
            <a:off x="4923093" y="3263542"/>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40"/>
          <p:cNvSpPr txBox="1"/>
          <p:nvPr>
            <p:ph idx="7" type="body"/>
          </p:nvPr>
        </p:nvSpPr>
        <p:spPr>
          <a:xfrm>
            <a:off x="4923093" y="3647903"/>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0"/>
          <p:cNvSpPr/>
          <p:nvPr>
            <p:ph idx="8" type="pic"/>
          </p:nvPr>
        </p:nvSpPr>
        <p:spPr>
          <a:xfrm>
            <a:off x="4243849" y="3263888"/>
            <a:ext cx="679450" cy="649287"/>
          </a:xfrm>
          <a:prstGeom prst="rect">
            <a:avLst/>
          </a:prstGeom>
          <a:noFill/>
          <a:ln>
            <a:noFill/>
          </a:ln>
        </p:spPr>
      </p:sp>
      <p:sp>
        <p:nvSpPr>
          <p:cNvPr id="29" name="Google Shape;29;p40"/>
          <p:cNvSpPr txBox="1"/>
          <p:nvPr>
            <p:ph idx="9" type="body"/>
          </p:nvPr>
        </p:nvSpPr>
        <p:spPr>
          <a:xfrm>
            <a:off x="4923300" y="5792420"/>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40"/>
          <p:cNvSpPr txBox="1"/>
          <p:nvPr>
            <p:ph idx="13" type="body"/>
          </p:nvPr>
        </p:nvSpPr>
        <p:spPr>
          <a:xfrm>
            <a:off x="4923300" y="6176781"/>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40"/>
          <p:cNvSpPr/>
          <p:nvPr>
            <p:ph idx="14" type="pic"/>
          </p:nvPr>
        </p:nvSpPr>
        <p:spPr>
          <a:xfrm>
            <a:off x="4244056" y="5792766"/>
            <a:ext cx="679450" cy="649287"/>
          </a:xfrm>
          <a:prstGeom prst="rect">
            <a:avLst/>
          </a:prstGeom>
          <a:noFill/>
          <a:ln>
            <a:noFill/>
          </a:ln>
        </p:spPr>
      </p:sp>
      <p:pic>
        <p:nvPicPr>
          <p:cNvPr descr="MAESTRIA-INNOVATION_logo_RVB.png" id="32" name="Google Shape;32;p40"/>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cxnSp>
        <p:nvCxnSpPr>
          <p:cNvPr id="33" name="Google Shape;33;p40"/>
          <p:cNvCxnSpPr/>
          <p:nvPr/>
        </p:nvCxnSpPr>
        <p:spPr>
          <a:xfrm flipH="1">
            <a:off x="-64100" y="1382431"/>
            <a:ext cx="593296" cy="4313"/>
          </a:xfrm>
          <a:prstGeom prst="straightConnector1">
            <a:avLst/>
          </a:prstGeom>
          <a:noFill/>
          <a:ln cap="flat" cmpd="sng" w="57150">
            <a:solidFill>
              <a:srgbClr val="FFFFF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148" name="Shape 148"/>
        <p:cNvGrpSpPr/>
        <p:nvPr/>
      </p:nvGrpSpPr>
      <p:grpSpPr>
        <a:xfrm>
          <a:off x="0" y="0"/>
          <a:ext cx="0" cy="0"/>
          <a:chOff x="0" y="0"/>
          <a:chExt cx="0" cy="0"/>
        </a:xfrm>
      </p:grpSpPr>
      <p:pic>
        <p:nvPicPr>
          <p:cNvPr descr="MAESTRIA-INNOVATION_logo_RVB.png" id="149" name="Google Shape;149;p53"/>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re et contenu" type="obj">
  <p:cSld name="OBJECT">
    <p:spTree>
      <p:nvGrpSpPr>
        <p:cNvPr id="150" name="Shape 150"/>
        <p:cNvGrpSpPr/>
        <p:nvPr/>
      </p:nvGrpSpPr>
      <p:grpSpPr>
        <a:xfrm>
          <a:off x="0" y="0"/>
          <a:ext cx="0" cy="0"/>
          <a:chOff x="0" y="0"/>
          <a:chExt cx="0" cy="0"/>
        </a:xfrm>
      </p:grpSpPr>
      <p:sp>
        <p:nvSpPr>
          <p:cNvPr id="151" name="Google Shape;151;p54"/>
          <p:cNvSpPr txBox="1"/>
          <p:nvPr>
            <p:ph type="title"/>
          </p:nvPr>
        </p:nvSpPr>
        <p:spPr>
          <a:xfrm>
            <a:off x="522129" y="288561"/>
            <a:ext cx="9398318" cy="1200944"/>
          </a:xfrm>
          <a:prstGeom prst="rect">
            <a:avLst/>
          </a:prstGeom>
          <a:noFill/>
          <a:ln>
            <a:noFill/>
          </a:ln>
        </p:spPr>
        <p:txBody>
          <a:bodyPr anchorCtr="0" anchor="ctr" bIns="50400" lIns="100825" spcFirstLastPara="1" rIns="100825" wrap="square" tIns="50400">
            <a:normAutofit/>
          </a:bodyPr>
          <a:lstStyle>
            <a:lvl1pPr lvl="0" algn="ctr">
              <a:spcBef>
                <a:spcPts val="0"/>
              </a:spcBef>
              <a:spcAft>
                <a:spcPts val="0"/>
              </a:spcAft>
              <a:buClr>
                <a:srgbClr val="172A4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54"/>
          <p:cNvSpPr txBox="1"/>
          <p:nvPr>
            <p:ph idx="1" type="body"/>
          </p:nvPr>
        </p:nvSpPr>
        <p:spPr>
          <a:xfrm>
            <a:off x="522129" y="1681322"/>
            <a:ext cx="9398318" cy="4755405"/>
          </a:xfrm>
          <a:prstGeom prst="rect">
            <a:avLst/>
          </a:prstGeom>
          <a:noFill/>
          <a:ln>
            <a:noFill/>
          </a:ln>
        </p:spPr>
        <p:txBody>
          <a:bodyPr anchorCtr="0" anchor="t" bIns="50400" lIns="100825" spcFirstLastPara="1" rIns="100825" wrap="square" tIns="50400">
            <a:normAutofit/>
          </a:bodyPr>
          <a:lstStyle>
            <a:lvl1pPr indent="-342900" lvl="0" marL="457200" algn="l">
              <a:spcBef>
                <a:spcPts val="360"/>
              </a:spcBef>
              <a:spcAft>
                <a:spcPts val="0"/>
              </a:spcAft>
              <a:buClr>
                <a:srgbClr val="608FCB"/>
              </a:buClr>
              <a:buSzPts val="1800"/>
              <a:buChar char="•"/>
              <a:defRPr/>
            </a:lvl1pPr>
            <a:lvl2pPr indent="-342900" lvl="1" marL="914400" algn="l">
              <a:spcBef>
                <a:spcPts val="360"/>
              </a:spcBef>
              <a:spcAft>
                <a:spcPts val="0"/>
              </a:spcAft>
              <a:buClr>
                <a:srgbClr val="608FCB"/>
              </a:buClr>
              <a:buSzPts val="1800"/>
              <a:buChar char="–"/>
              <a:defRPr/>
            </a:lvl2pPr>
            <a:lvl3pPr indent="-342900" lvl="2" marL="1371600" algn="l">
              <a:spcBef>
                <a:spcPts val="360"/>
              </a:spcBef>
              <a:spcAft>
                <a:spcPts val="0"/>
              </a:spcAft>
              <a:buClr>
                <a:srgbClr val="608FCB"/>
              </a:buClr>
              <a:buSzPts val="1800"/>
              <a:buChar char="•"/>
              <a:defRPr/>
            </a:lvl3pPr>
            <a:lvl4pPr indent="-342900" lvl="3" marL="1828800" algn="l">
              <a:spcBef>
                <a:spcPts val="360"/>
              </a:spcBef>
              <a:spcAft>
                <a:spcPts val="0"/>
              </a:spcAft>
              <a:buClr>
                <a:srgbClr val="608FCB"/>
              </a:buClr>
              <a:buSzPts val="1800"/>
              <a:buChar char="–"/>
              <a:defRPr/>
            </a:lvl4pPr>
            <a:lvl5pPr indent="-342900" lvl="4" marL="2286000" algn="l">
              <a:spcBef>
                <a:spcPts val="360"/>
              </a:spcBef>
              <a:spcAft>
                <a:spcPts val="0"/>
              </a:spcAft>
              <a:buClr>
                <a:srgbClr val="608FCB"/>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seul">
  <p:cSld name="2_Titre seul">
    <p:spTree>
      <p:nvGrpSpPr>
        <p:cNvPr id="158" name="Shape 158"/>
        <p:cNvGrpSpPr/>
        <p:nvPr/>
      </p:nvGrpSpPr>
      <p:grpSpPr>
        <a:xfrm>
          <a:off x="0" y="0"/>
          <a:ext cx="0" cy="0"/>
          <a:chOff x="0" y="0"/>
          <a:chExt cx="0" cy="0"/>
        </a:xfrm>
      </p:grpSpPr>
      <p:pic>
        <p:nvPicPr>
          <p:cNvPr descr="MAESTRIA-INNOVATION_logo_RVB.png" id="159" name="Google Shape;159;p43"/>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160" name="Google Shape;160;p43"/>
          <p:cNvGrpSpPr/>
          <p:nvPr/>
        </p:nvGrpSpPr>
        <p:grpSpPr>
          <a:xfrm>
            <a:off x="1" y="1287802"/>
            <a:ext cx="593297" cy="188977"/>
            <a:chOff x="0" y="1754693"/>
            <a:chExt cx="593297" cy="188977"/>
          </a:xfrm>
        </p:grpSpPr>
        <p:sp>
          <p:nvSpPr>
            <p:cNvPr id="161" name="Google Shape;161;p43"/>
            <p:cNvSpPr/>
            <p:nvPr/>
          </p:nvSpPr>
          <p:spPr>
            <a:xfrm>
              <a:off x="404320" y="1754693"/>
              <a:ext cx="188977" cy="188977"/>
            </a:xfrm>
            <a:prstGeom prst="ellipse">
              <a:avLst/>
            </a:prstGeom>
            <a:solidFill>
              <a:srgbClr val="FC562E"/>
            </a:solidFill>
            <a:ln cap="flat" cmpd="sng" w="9525">
              <a:solidFill>
                <a:srgbClr val="FC56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162" name="Google Shape;162;p43"/>
            <p:cNvCxnSpPr/>
            <p:nvPr/>
          </p:nvCxnSpPr>
          <p:spPr>
            <a:xfrm rot="10800000">
              <a:off x="0" y="1849320"/>
              <a:ext cx="491907" cy="0"/>
            </a:xfrm>
            <a:prstGeom prst="straightConnector1">
              <a:avLst/>
            </a:prstGeom>
            <a:noFill/>
            <a:ln cap="flat" cmpd="sng" w="57150">
              <a:solidFill>
                <a:srgbClr val="FC562E"/>
              </a:solidFill>
              <a:prstDash val="solid"/>
              <a:round/>
              <a:headEnd len="sm" w="sm" type="none"/>
              <a:tailEnd len="sm" w="sm" type="none"/>
            </a:ln>
          </p:spPr>
        </p:cxnSp>
      </p:grpSp>
      <p:cxnSp>
        <p:nvCxnSpPr>
          <p:cNvPr id="163" name="Google Shape;163;p43"/>
          <p:cNvCxnSpPr/>
          <p:nvPr/>
        </p:nvCxnSpPr>
        <p:spPr>
          <a:xfrm flipH="1">
            <a:off x="9849280" y="1382431"/>
            <a:ext cx="593296" cy="4313"/>
          </a:xfrm>
          <a:prstGeom prst="straightConnector1">
            <a:avLst/>
          </a:prstGeom>
          <a:noFill/>
          <a:ln cap="flat" cmpd="sng" w="57150">
            <a:solidFill>
              <a:srgbClr val="FC562E"/>
            </a:solidFill>
            <a:prstDash val="solid"/>
            <a:round/>
            <a:headEnd len="sm" w="sm" type="none"/>
            <a:tailEnd len="sm" w="sm" type="none"/>
          </a:ln>
        </p:spPr>
      </p:cxnSp>
      <p:sp>
        <p:nvSpPr>
          <p:cNvPr id="164" name="Google Shape;164;p43"/>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43"/>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re et contenu">
  <p:cSld name="9_Titre et contenu">
    <p:spTree>
      <p:nvGrpSpPr>
        <p:cNvPr id="166" name="Shape 166"/>
        <p:cNvGrpSpPr/>
        <p:nvPr/>
      </p:nvGrpSpPr>
      <p:grpSpPr>
        <a:xfrm>
          <a:off x="0" y="0"/>
          <a:ext cx="0" cy="0"/>
          <a:chOff x="0" y="0"/>
          <a:chExt cx="0" cy="0"/>
        </a:xfrm>
      </p:grpSpPr>
      <p:pic>
        <p:nvPicPr>
          <p:cNvPr descr="MaestrIA_H-O_02.jpg" id="167" name="Google Shape;167;p44"/>
          <p:cNvPicPr preferRelativeResize="0"/>
          <p:nvPr/>
        </p:nvPicPr>
        <p:blipFill rotWithShape="1">
          <a:blip r:embed="rId2">
            <a:alphaModFix/>
          </a:blip>
          <a:srcRect b="0" l="0" r="0" t="0"/>
          <a:stretch/>
        </p:blipFill>
        <p:spPr>
          <a:xfrm>
            <a:off x="1" y="4990547"/>
            <a:ext cx="10442575" cy="2215116"/>
          </a:xfrm>
          <a:prstGeom prst="rect">
            <a:avLst/>
          </a:prstGeom>
          <a:noFill/>
          <a:ln>
            <a:noFill/>
          </a:ln>
        </p:spPr>
      </p:pic>
      <p:sp>
        <p:nvSpPr>
          <p:cNvPr id="168" name="Google Shape;168;p44"/>
          <p:cNvSpPr txBox="1"/>
          <p:nvPr>
            <p:ph idx="1" type="body"/>
          </p:nvPr>
        </p:nvSpPr>
        <p:spPr>
          <a:xfrm>
            <a:off x="847219" y="1817828"/>
            <a:ext cx="8749280" cy="686831"/>
          </a:xfrm>
          <a:prstGeom prst="rect">
            <a:avLst/>
          </a:prstGeom>
          <a:noFill/>
          <a:ln>
            <a:noFill/>
          </a:ln>
        </p:spPr>
        <p:txBody>
          <a:bodyPr anchorCtr="0" anchor="t" bIns="50400" lIns="100825" spcFirstLastPara="1" rIns="100825" wrap="square" tIns="50400">
            <a:normAutofit/>
          </a:bodyPr>
          <a:lstStyle>
            <a:lvl1pPr indent="-228600" lvl="0" marL="457200" algn="ctr">
              <a:spcBef>
                <a:spcPts val="260"/>
              </a:spcBef>
              <a:spcAft>
                <a:spcPts val="0"/>
              </a:spcAft>
              <a:buClr>
                <a:srgbClr val="608FCB"/>
              </a:buClr>
              <a:buSzPts val="1300"/>
              <a:buFont typeface="Arial"/>
              <a:buNone/>
              <a:defRPr/>
            </a:lvl1pPr>
            <a:lvl2pPr indent="-228600" lvl="1" marL="914400" algn="ctr">
              <a:spcBef>
                <a:spcPts val="240"/>
              </a:spcBef>
              <a:spcAft>
                <a:spcPts val="0"/>
              </a:spcAft>
              <a:buClr>
                <a:srgbClr val="608FCB"/>
              </a:buClr>
              <a:buSzPts val="1200"/>
              <a:buNone/>
              <a:defRPr/>
            </a:lvl2pPr>
            <a:lvl3pPr indent="-228600" lvl="2" marL="1371600" algn="ctr">
              <a:spcBef>
                <a:spcPts val="240"/>
              </a:spcBef>
              <a:spcAft>
                <a:spcPts val="0"/>
              </a:spcAft>
              <a:buClr>
                <a:srgbClr val="608FCB"/>
              </a:buClr>
              <a:buSzPts val="1200"/>
              <a:buNone/>
              <a:defRPr/>
            </a:lvl3pPr>
            <a:lvl4pPr indent="-228600" lvl="3" marL="1828800" algn="ctr">
              <a:spcBef>
                <a:spcPts val="240"/>
              </a:spcBef>
              <a:spcAft>
                <a:spcPts val="0"/>
              </a:spcAft>
              <a:buClr>
                <a:srgbClr val="608FCB"/>
              </a:buClr>
              <a:buSzPts val="1200"/>
              <a:buNone/>
              <a:defRPr/>
            </a:lvl4pPr>
            <a:lvl5pPr indent="-228600" lvl="4" marL="2286000" algn="ctr">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AESTRIA-INNOVATION_logo_RVB.png" id="169" name="Google Shape;169;p44"/>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grpSp>
        <p:nvGrpSpPr>
          <p:cNvPr id="170" name="Google Shape;170;p44"/>
          <p:cNvGrpSpPr/>
          <p:nvPr/>
        </p:nvGrpSpPr>
        <p:grpSpPr>
          <a:xfrm>
            <a:off x="1" y="1287802"/>
            <a:ext cx="593297" cy="188977"/>
            <a:chOff x="0" y="1754693"/>
            <a:chExt cx="593297" cy="188977"/>
          </a:xfrm>
        </p:grpSpPr>
        <p:sp>
          <p:nvSpPr>
            <p:cNvPr id="171" name="Google Shape;171;p44"/>
            <p:cNvSpPr/>
            <p:nvPr/>
          </p:nvSpPr>
          <p:spPr>
            <a:xfrm>
              <a:off x="404320" y="1754693"/>
              <a:ext cx="188977" cy="188977"/>
            </a:xfrm>
            <a:prstGeom prst="ellipse">
              <a:avLst/>
            </a:prstGeom>
            <a:solidFill>
              <a:srgbClr val="FC562E"/>
            </a:solidFill>
            <a:ln cap="flat" cmpd="sng" w="9525">
              <a:solidFill>
                <a:srgbClr val="FC56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172" name="Google Shape;172;p44"/>
            <p:cNvCxnSpPr/>
            <p:nvPr/>
          </p:nvCxnSpPr>
          <p:spPr>
            <a:xfrm rot="10800000">
              <a:off x="0" y="1849320"/>
              <a:ext cx="491907" cy="0"/>
            </a:xfrm>
            <a:prstGeom prst="straightConnector1">
              <a:avLst/>
            </a:prstGeom>
            <a:noFill/>
            <a:ln cap="flat" cmpd="sng" w="57150">
              <a:solidFill>
                <a:srgbClr val="FC562E"/>
              </a:solidFill>
              <a:prstDash val="solid"/>
              <a:round/>
              <a:headEnd len="sm" w="sm" type="none"/>
              <a:tailEnd len="sm" w="sm" type="none"/>
            </a:ln>
          </p:spPr>
        </p:cxnSp>
      </p:grpSp>
      <p:cxnSp>
        <p:nvCxnSpPr>
          <p:cNvPr id="173" name="Google Shape;173;p44"/>
          <p:cNvCxnSpPr/>
          <p:nvPr/>
        </p:nvCxnSpPr>
        <p:spPr>
          <a:xfrm flipH="1">
            <a:off x="9849280" y="1382431"/>
            <a:ext cx="593296" cy="4313"/>
          </a:xfrm>
          <a:prstGeom prst="straightConnector1">
            <a:avLst/>
          </a:prstGeom>
          <a:noFill/>
          <a:ln cap="flat" cmpd="sng" w="57150">
            <a:solidFill>
              <a:srgbClr val="FC562E"/>
            </a:solidFill>
            <a:prstDash val="solid"/>
            <a:round/>
            <a:headEnd len="sm" w="sm" type="none"/>
            <a:tailEnd len="sm" w="sm" type="none"/>
          </a:ln>
        </p:spPr>
      </p:cxnSp>
      <p:sp>
        <p:nvSpPr>
          <p:cNvPr id="174" name="Google Shape;174;p44"/>
          <p:cNvSpPr txBox="1"/>
          <p:nvPr/>
        </p:nvSpPr>
        <p:spPr>
          <a:xfrm>
            <a:off x="232549" y="6791746"/>
            <a:ext cx="1678069"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chemeClr val="lt1"/>
                </a:solidFill>
                <a:latin typeface="Comfortaa"/>
                <a:ea typeface="Comfortaa"/>
                <a:cs typeface="Comfortaa"/>
                <a:sym typeface="Comfortaa"/>
              </a:rPr>
              <a:t>maestria innovation</a:t>
            </a:r>
            <a:endParaRPr/>
          </a:p>
        </p:txBody>
      </p:sp>
      <p:sp>
        <p:nvSpPr>
          <p:cNvPr id="175" name="Google Shape;175;p44"/>
          <p:cNvSpPr txBox="1"/>
          <p:nvPr>
            <p:ph idx="2" type="body"/>
          </p:nvPr>
        </p:nvSpPr>
        <p:spPr>
          <a:xfrm>
            <a:off x="847219" y="2687947"/>
            <a:ext cx="2417070" cy="603491"/>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6" name="Google Shape;176;p44"/>
          <p:cNvSpPr txBox="1"/>
          <p:nvPr>
            <p:ph idx="3" type="body"/>
          </p:nvPr>
        </p:nvSpPr>
        <p:spPr>
          <a:xfrm>
            <a:off x="847219" y="3402283"/>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7" name="Google Shape;177;p44"/>
          <p:cNvSpPr txBox="1"/>
          <p:nvPr>
            <p:ph idx="4" type="body"/>
          </p:nvPr>
        </p:nvSpPr>
        <p:spPr>
          <a:xfrm>
            <a:off x="4016106" y="2687335"/>
            <a:ext cx="2417070" cy="604103"/>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8" name="Google Shape;178;p44"/>
          <p:cNvSpPr txBox="1"/>
          <p:nvPr>
            <p:ph idx="5" type="body"/>
          </p:nvPr>
        </p:nvSpPr>
        <p:spPr>
          <a:xfrm>
            <a:off x="4016106" y="3402283"/>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9" name="Google Shape;179;p44"/>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44"/>
          <p:cNvSpPr txBox="1"/>
          <p:nvPr>
            <p:ph idx="6" type="body"/>
          </p:nvPr>
        </p:nvSpPr>
        <p:spPr>
          <a:xfrm>
            <a:off x="7179429" y="2687947"/>
            <a:ext cx="2417070" cy="604103"/>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1" name="Google Shape;181;p44"/>
          <p:cNvSpPr txBox="1"/>
          <p:nvPr>
            <p:ph idx="7" type="body"/>
          </p:nvPr>
        </p:nvSpPr>
        <p:spPr>
          <a:xfrm>
            <a:off x="7179429" y="3402895"/>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re et contenu" type="obj">
  <p:cSld name="OBJECT">
    <p:spTree>
      <p:nvGrpSpPr>
        <p:cNvPr id="182" name="Shape 182"/>
        <p:cNvGrpSpPr/>
        <p:nvPr/>
      </p:nvGrpSpPr>
      <p:grpSpPr>
        <a:xfrm>
          <a:off x="0" y="0"/>
          <a:ext cx="0" cy="0"/>
          <a:chOff x="0" y="0"/>
          <a:chExt cx="0" cy="0"/>
        </a:xfrm>
      </p:grpSpPr>
      <p:sp>
        <p:nvSpPr>
          <p:cNvPr id="183" name="Google Shape;183;p45"/>
          <p:cNvSpPr txBox="1"/>
          <p:nvPr>
            <p:ph type="title"/>
          </p:nvPr>
        </p:nvSpPr>
        <p:spPr>
          <a:xfrm>
            <a:off x="522129" y="288561"/>
            <a:ext cx="9398318" cy="1200944"/>
          </a:xfrm>
          <a:prstGeom prst="rect">
            <a:avLst/>
          </a:prstGeom>
          <a:noFill/>
          <a:ln>
            <a:noFill/>
          </a:ln>
        </p:spPr>
        <p:txBody>
          <a:bodyPr anchorCtr="0" anchor="ctr" bIns="50400" lIns="100825" spcFirstLastPara="1" rIns="100825" wrap="square" tIns="50400">
            <a:normAutofit/>
          </a:bodyPr>
          <a:lstStyle>
            <a:lvl1pPr lvl="0" algn="ctr">
              <a:spcBef>
                <a:spcPts val="0"/>
              </a:spcBef>
              <a:spcAft>
                <a:spcPts val="0"/>
              </a:spcAft>
              <a:buClr>
                <a:srgbClr val="172A4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45"/>
          <p:cNvSpPr txBox="1"/>
          <p:nvPr>
            <p:ph idx="1" type="body"/>
          </p:nvPr>
        </p:nvSpPr>
        <p:spPr>
          <a:xfrm>
            <a:off x="522129" y="1681322"/>
            <a:ext cx="9398318" cy="4755405"/>
          </a:xfrm>
          <a:prstGeom prst="rect">
            <a:avLst/>
          </a:prstGeom>
          <a:noFill/>
          <a:ln>
            <a:noFill/>
          </a:ln>
        </p:spPr>
        <p:txBody>
          <a:bodyPr anchorCtr="0" anchor="t" bIns="50400" lIns="100825" spcFirstLastPara="1" rIns="100825" wrap="square" tIns="50400">
            <a:normAutofit/>
          </a:bodyPr>
          <a:lstStyle>
            <a:lvl1pPr indent="-342900" lvl="0" marL="457200" algn="l">
              <a:spcBef>
                <a:spcPts val="360"/>
              </a:spcBef>
              <a:spcAft>
                <a:spcPts val="0"/>
              </a:spcAft>
              <a:buClr>
                <a:srgbClr val="608FCB"/>
              </a:buClr>
              <a:buSzPts val="1800"/>
              <a:buChar char="•"/>
              <a:defRPr/>
            </a:lvl1pPr>
            <a:lvl2pPr indent="-342900" lvl="1" marL="914400" algn="l">
              <a:spcBef>
                <a:spcPts val="360"/>
              </a:spcBef>
              <a:spcAft>
                <a:spcPts val="0"/>
              </a:spcAft>
              <a:buClr>
                <a:srgbClr val="608FCB"/>
              </a:buClr>
              <a:buSzPts val="1800"/>
              <a:buChar char="–"/>
              <a:defRPr/>
            </a:lvl2pPr>
            <a:lvl3pPr indent="-342900" lvl="2" marL="1371600" algn="l">
              <a:spcBef>
                <a:spcPts val="360"/>
              </a:spcBef>
              <a:spcAft>
                <a:spcPts val="0"/>
              </a:spcAft>
              <a:buClr>
                <a:srgbClr val="608FCB"/>
              </a:buClr>
              <a:buSzPts val="1800"/>
              <a:buChar char="•"/>
              <a:defRPr/>
            </a:lvl3pPr>
            <a:lvl4pPr indent="-342900" lvl="3" marL="1828800" algn="l">
              <a:spcBef>
                <a:spcPts val="360"/>
              </a:spcBef>
              <a:spcAft>
                <a:spcPts val="0"/>
              </a:spcAft>
              <a:buClr>
                <a:srgbClr val="608FCB"/>
              </a:buClr>
              <a:buSzPts val="1800"/>
              <a:buChar char="–"/>
              <a:defRPr/>
            </a:lvl4pPr>
            <a:lvl5pPr indent="-342900" lvl="4" marL="2286000" algn="l">
              <a:spcBef>
                <a:spcPts val="360"/>
              </a:spcBef>
              <a:spcAft>
                <a:spcPts val="0"/>
              </a:spcAft>
              <a:buClr>
                <a:srgbClr val="608FCB"/>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re et contenu">
  <p:cSld name="6_Titre et contenu">
    <p:spTree>
      <p:nvGrpSpPr>
        <p:cNvPr id="185" name="Shape 185"/>
        <p:cNvGrpSpPr/>
        <p:nvPr/>
      </p:nvGrpSpPr>
      <p:grpSpPr>
        <a:xfrm>
          <a:off x="0" y="0"/>
          <a:ext cx="0" cy="0"/>
          <a:chOff x="0" y="0"/>
          <a:chExt cx="0" cy="0"/>
        </a:xfrm>
      </p:grpSpPr>
      <p:pic>
        <p:nvPicPr>
          <p:cNvPr descr="MaestrIA_H-O_04.jpg" id="186" name="Google Shape;186;p55"/>
          <p:cNvPicPr preferRelativeResize="0"/>
          <p:nvPr/>
        </p:nvPicPr>
        <p:blipFill rotWithShape="1">
          <a:blip r:embed="rId2">
            <a:alphaModFix/>
          </a:blip>
          <a:srcRect b="0" l="0" r="0" t="0"/>
          <a:stretch/>
        </p:blipFill>
        <p:spPr>
          <a:xfrm>
            <a:off x="6680200" y="0"/>
            <a:ext cx="3762375" cy="7205662"/>
          </a:xfrm>
          <a:prstGeom prst="rect">
            <a:avLst/>
          </a:prstGeom>
          <a:noFill/>
          <a:ln>
            <a:noFill/>
          </a:ln>
        </p:spPr>
      </p:pic>
      <p:sp>
        <p:nvSpPr>
          <p:cNvPr id="187" name="Google Shape;187;p55"/>
          <p:cNvSpPr/>
          <p:nvPr>
            <p:ph idx="2" type="pic"/>
          </p:nvPr>
        </p:nvSpPr>
        <p:spPr>
          <a:xfrm>
            <a:off x="6680200" y="0"/>
            <a:ext cx="3775075" cy="7205663"/>
          </a:xfrm>
          <a:prstGeom prst="rect">
            <a:avLst/>
          </a:prstGeom>
          <a:noFill/>
          <a:ln>
            <a:noFill/>
          </a:ln>
        </p:spPr>
      </p:sp>
      <p:sp>
        <p:nvSpPr>
          <p:cNvPr id="188" name="Google Shape;188;p55"/>
          <p:cNvSpPr txBox="1"/>
          <p:nvPr>
            <p:ph type="title"/>
          </p:nvPr>
        </p:nvSpPr>
        <p:spPr>
          <a:xfrm>
            <a:off x="741644" y="1053883"/>
            <a:ext cx="5735888" cy="1200944"/>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55"/>
          <p:cNvSpPr txBox="1"/>
          <p:nvPr>
            <p:ph idx="1" type="body"/>
          </p:nvPr>
        </p:nvSpPr>
        <p:spPr>
          <a:xfrm>
            <a:off x="741644" y="2429131"/>
            <a:ext cx="5735888" cy="909400"/>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90" name="Google Shape;190;p55"/>
          <p:cNvGrpSpPr/>
          <p:nvPr/>
        </p:nvGrpSpPr>
        <p:grpSpPr>
          <a:xfrm>
            <a:off x="1" y="1287802"/>
            <a:ext cx="593297" cy="188977"/>
            <a:chOff x="0" y="1754693"/>
            <a:chExt cx="593297" cy="188977"/>
          </a:xfrm>
        </p:grpSpPr>
        <p:sp>
          <p:nvSpPr>
            <p:cNvPr id="191" name="Google Shape;191;p55"/>
            <p:cNvSpPr/>
            <p:nvPr/>
          </p:nvSpPr>
          <p:spPr>
            <a:xfrm>
              <a:off x="404320" y="1754693"/>
              <a:ext cx="188977" cy="188977"/>
            </a:xfrm>
            <a:prstGeom prst="ellipse">
              <a:avLst/>
            </a:prstGeom>
            <a:solidFill>
              <a:srgbClr val="FC562E"/>
            </a:solidFill>
            <a:ln cap="flat" cmpd="sng" w="9525">
              <a:solidFill>
                <a:srgbClr val="FC56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192" name="Google Shape;192;p55"/>
            <p:cNvCxnSpPr/>
            <p:nvPr/>
          </p:nvCxnSpPr>
          <p:spPr>
            <a:xfrm rot="10800000">
              <a:off x="0" y="1849320"/>
              <a:ext cx="491907" cy="0"/>
            </a:xfrm>
            <a:prstGeom prst="straightConnector1">
              <a:avLst/>
            </a:prstGeom>
            <a:noFill/>
            <a:ln cap="flat" cmpd="sng" w="57150">
              <a:solidFill>
                <a:srgbClr val="FC562E"/>
              </a:solidFill>
              <a:prstDash val="solid"/>
              <a:round/>
              <a:headEnd len="sm" w="sm" type="none"/>
              <a:tailEnd len="sm" w="sm" type="none"/>
            </a:ln>
          </p:spPr>
        </p:cxnSp>
      </p:grpSp>
      <p:pic>
        <p:nvPicPr>
          <p:cNvPr descr="MAESTRIA-INNOVATION_logo_RVB.png" id="193" name="Google Shape;193;p55"/>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cxnSp>
        <p:nvCxnSpPr>
          <p:cNvPr id="194" name="Google Shape;194;p55"/>
          <p:cNvCxnSpPr/>
          <p:nvPr/>
        </p:nvCxnSpPr>
        <p:spPr>
          <a:xfrm flipH="1">
            <a:off x="9849280" y="1382431"/>
            <a:ext cx="593296" cy="4313"/>
          </a:xfrm>
          <a:prstGeom prst="straightConnector1">
            <a:avLst/>
          </a:prstGeom>
          <a:noFill/>
          <a:ln cap="flat" cmpd="sng" w="57150">
            <a:solidFill>
              <a:srgbClr val="FFFFFF"/>
            </a:solidFill>
            <a:prstDash val="solid"/>
            <a:round/>
            <a:headEnd len="sm" w="sm" type="none"/>
            <a:tailEnd len="sm" w="sm" type="none"/>
          </a:ln>
        </p:spPr>
      </p:cxnSp>
      <p:sp>
        <p:nvSpPr>
          <p:cNvPr id="195" name="Google Shape;195;p55"/>
          <p:cNvSpPr txBox="1"/>
          <p:nvPr>
            <p:ph idx="3" type="body"/>
          </p:nvPr>
        </p:nvSpPr>
        <p:spPr>
          <a:xfrm>
            <a:off x="1420887" y="5166734"/>
            <a:ext cx="5056645"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6" name="Google Shape;196;p55"/>
          <p:cNvSpPr txBox="1"/>
          <p:nvPr>
            <p:ph idx="4" type="body"/>
          </p:nvPr>
        </p:nvSpPr>
        <p:spPr>
          <a:xfrm>
            <a:off x="1420887" y="5551095"/>
            <a:ext cx="5056645"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7" name="Google Shape;197;p55"/>
          <p:cNvSpPr/>
          <p:nvPr>
            <p:ph idx="5" type="pic"/>
          </p:nvPr>
        </p:nvSpPr>
        <p:spPr>
          <a:xfrm>
            <a:off x="741644" y="5167080"/>
            <a:ext cx="679450" cy="649287"/>
          </a:xfrm>
          <a:prstGeom prst="rect">
            <a:avLst/>
          </a:prstGeom>
          <a:noFill/>
          <a:ln>
            <a:noFill/>
          </a:ln>
        </p:spPr>
      </p:sp>
      <p:sp>
        <p:nvSpPr>
          <p:cNvPr id="198" name="Google Shape;198;p55"/>
          <p:cNvSpPr txBox="1"/>
          <p:nvPr>
            <p:ph idx="6" type="body"/>
          </p:nvPr>
        </p:nvSpPr>
        <p:spPr>
          <a:xfrm>
            <a:off x="1420887" y="3682678"/>
            <a:ext cx="5056645"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9" name="Google Shape;199;p55"/>
          <p:cNvSpPr txBox="1"/>
          <p:nvPr>
            <p:ph idx="7" type="body"/>
          </p:nvPr>
        </p:nvSpPr>
        <p:spPr>
          <a:xfrm>
            <a:off x="1420887" y="4067039"/>
            <a:ext cx="5056645"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 name="Google Shape;200;p55"/>
          <p:cNvSpPr/>
          <p:nvPr>
            <p:ph idx="8" type="pic"/>
          </p:nvPr>
        </p:nvSpPr>
        <p:spPr>
          <a:xfrm>
            <a:off x="741644" y="3683024"/>
            <a:ext cx="679450" cy="649287"/>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re et contenu">
  <p:cSld name="7_Titre et contenu">
    <p:spTree>
      <p:nvGrpSpPr>
        <p:cNvPr id="201" name="Shape 201"/>
        <p:cNvGrpSpPr/>
        <p:nvPr/>
      </p:nvGrpSpPr>
      <p:grpSpPr>
        <a:xfrm>
          <a:off x="0" y="0"/>
          <a:ext cx="0" cy="0"/>
          <a:chOff x="0" y="0"/>
          <a:chExt cx="0" cy="0"/>
        </a:xfrm>
      </p:grpSpPr>
      <p:pic>
        <p:nvPicPr>
          <p:cNvPr descr="MaestrIA_H-O_09.jpg" id="202" name="Google Shape;202;p56"/>
          <p:cNvPicPr preferRelativeResize="0"/>
          <p:nvPr/>
        </p:nvPicPr>
        <p:blipFill rotWithShape="1">
          <a:blip r:embed="rId2">
            <a:alphaModFix/>
          </a:blip>
          <a:srcRect b="0" l="0" r="0" t="0"/>
          <a:stretch/>
        </p:blipFill>
        <p:spPr>
          <a:xfrm>
            <a:off x="0" y="0"/>
            <a:ext cx="3762375" cy="7203642"/>
          </a:xfrm>
          <a:prstGeom prst="rect">
            <a:avLst/>
          </a:prstGeom>
          <a:noFill/>
          <a:ln>
            <a:noFill/>
          </a:ln>
        </p:spPr>
      </p:pic>
      <p:sp>
        <p:nvSpPr>
          <p:cNvPr id="203" name="Google Shape;203;p56"/>
          <p:cNvSpPr/>
          <p:nvPr>
            <p:ph idx="2" type="pic"/>
          </p:nvPr>
        </p:nvSpPr>
        <p:spPr>
          <a:xfrm>
            <a:off x="0" y="0"/>
            <a:ext cx="3770521" cy="7205663"/>
          </a:xfrm>
          <a:prstGeom prst="rect">
            <a:avLst/>
          </a:prstGeom>
          <a:noFill/>
          <a:ln>
            <a:noFill/>
          </a:ln>
        </p:spPr>
      </p:sp>
      <p:grpSp>
        <p:nvGrpSpPr>
          <p:cNvPr id="204" name="Google Shape;204;p56"/>
          <p:cNvGrpSpPr/>
          <p:nvPr/>
        </p:nvGrpSpPr>
        <p:grpSpPr>
          <a:xfrm rot="10800000">
            <a:off x="9849278" y="1287802"/>
            <a:ext cx="593297" cy="188977"/>
            <a:chOff x="0" y="1754693"/>
            <a:chExt cx="593297" cy="188977"/>
          </a:xfrm>
        </p:grpSpPr>
        <p:sp>
          <p:nvSpPr>
            <p:cNvPr id="205" name="Google Shape;205;p56"/>
            <p:cNvSpPr/>
            <p:nvPr/>
          </p:nvSpPr>
          <p:spPr>
            <a:xfrm>
              <a:off x="404320" y="1754693"/>
              <a:ext cx="188977" cy="188977"/>
            </a:xfrm>
            <a:prstGeom prst="ellipse">
              <a:avLst/>
            </a:prstGeom>
            <a:solidFill>
              <a:srgbClr val="FC562E"/>
            </a:solidFill>
            <a:ln cap="flat" cmpd="sng" w="9525">
              <a:solidFill>
                <a:srgbClr val="FC56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206" name="Google Shape;206;p56"/>
            <p:cNvCxnSpPr/>
            <p:nvPr/>
          </p:nvCxnSpPr>
          <p:spPr>
            <a:xfrm rot="10800000">
              <a:off x="0" y="1849320"/>
              <a:ext cx="491907" cy="0"/>
            </a:xfrm>
            <a:prstGeom prst="straightConnector1">
              <a:avLst/>
            </a:prstGeom>
            <a:noFill/>
            <a:ln cap="flat" cmpd="sng" w="57150">
              <a:solidFill>
                <a:srgbClr val="FC562E"/>
              </a:solidFill>
              <a:prstDash val="solid"/>
              <a:round/>
              <a:headEnd len="sm" w="sm" type="none"/>
              <a:tailEnd len="sm" w="sm" type="none"/>
            </a:ln>
          </p:spPr>
        </p:cxnSp>
      </p:grpSp>
      <p:sp>
        <p:nvSpPr>
          <p:cNvPr id="207" name="Google Shape;207;p56"/>
          <p:cNvSpPr txBox="1"/>
          <p:nvPr/>
        </p:nvSpPr>
        <p:spPr>
          <a:xfrm>
            <a:off x="232549" y="6791746"/>
            <a:ext cx="1678069"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chemeClr val="lt1"/>
                </a:solidFill>
                <a:latin typeface="Comfortaa"/>
                <a:ea typeface="Comfortaa"/>
                <a:cs typeface="Comfortaa"/>
                <a:sym typeface="Comfortaa"/>
              </a:rPr>
              <a:t>maestria innovation</a:t>
            </a:r>
            <a:endParaRPr/>
          </a:p>
        </p:txBody>
      </p:sp>
      <p:sp>
        <p:nvSpPr>
          <p:cNvPr id="208" name="Google Shape;208;p56"/>
          <p:cNvSpPr txBox="1"/>
          <p:nvPr>
            <p:ph type="title"/>
          </p:nvPr>
        </p:nvSpPr>
        <p:spPr>
          <a:xfrm>
            <a:off x="4243849" y="1053883"/>
            <a:ext cx="5347573" cy="1200944"/>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 name="Google Shape;209;p56"/>
          <p:cNvSpPr txBox="1"/>
          <p:nvPr>
            <p:ph idx="1" type="body"/>
          </p:nvPr>
        </p:nvSpPr>
        <p:spPr>
          <a:xfrm>
            <a:off x="4243849" y="2429131"/>
            <a:ext cx="5347573" cy="686831"/>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0" name="Google Shape;210;p56"/>
          <p:cNvSpPr txBox="1"/>
          <p:nvPr>
            <p:ph idx="3" type="body"/>
          </p:nvPr>
        </p:nvSpPr>
        <p:spPr>
          <a:xfrm>
            <a:off x="4923094" y="4514814"/>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1" name="Google Shape;211;p56"/>
          <p:cNvSpPr txBox="1"/>
          <p:nvPr>
            <p:ph idx="4" type="body"/>
          </p:nvPr>
        </p:nvSpPr>
        <p:spPr>
          <a:xfrm>
            <a:off x="4923094" y="4899175"/>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2" name="Google Shape;212;p56"/>
          <p:cNvSpPr/>
          <p:nvPr>
            <p:ph idx="5" type="pic"/>
          </p:nvPr>
        </p:nvSpPr>
        <p:spPr>
          <a:xfrm>
            <a:off x="4243850" y="4515160"/>
            <a:ext cx="679450" cy="649287"/>
          </a:xfrm>
          <a:prstGeom prst="rect">
            <a:avLst/>
          </a:prstGeom>
          <a:noFill/>
          <a:ln>
            <a:noFill/>
          </a:ln>
        </p:spPr>
      </p:sp>
      <p:sp>
        <p:nvSpPr>
          <p:cNvPr id="213" name="Google Shape;213;p56"/>
          <p:cNvSpPr txBox="1"/>
          <p:nvPr>
            <p:ph idx="6" type="body"/>
          </p:nvPr>
        </p:nvSpPr>
        <p:spPr>
          <a:xfrm>
            <a:off x="4923093" y="3263542"/>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4" name="Google Shape;214;p56"/>
          <p:cNvSpPr txBox="1"/>
          <p:nvPr>
            <p:ph idx="7" type="body"/>
          </p:nvPr>
        </p:nvSpPr>
        <p:spPr>
          <a:xfrm>
            <a:off x="4923093" y="3647903"/>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FC562E"/>
              </a:buClr>
              <a:buSzPts val="1100"/>
              <a:buFont typeface="Arial"/>
              <a:buNone/>
              <a:defRPr sz="1100">
                <a:solidFill>
                  <a:srgbClr val="FC562E"/>
                </a:solidFill>
              </a:defRPr>
            </a:lvl1pPr>
            <a:lvl2pPr indent="-228600" lvl="1" marL="914400" algn="l">
              <a:spcBef>
                <a:spcPts val="220"/>
              </a:spcBef>
              <a:spcAft>
                <a:spcPts val="0"/>
              </a:spcAft>
              <a:buClr>
                <a:srgbClr val="FC562E"/>
              </a:buClr>
              <a:buSzPts val="1100"/>
              <a:buNone/>
              <a:defRPr sz="1100">
                <a:solidFill>
                  <a:srgbClr val="FC562E"/>
                </a:solidFill>
              </a:defRPr>
            </a:lvl2pPr>
            <a:lvl3pPr indent="-228600" lvl="2" marL="1371600" algn="l">
              <a:spcBef>
                <a:spcPts val="220"/>
              </a:spcBef>
              <a:spcAft>
                <a:spcPts val="0"/>
              </a:spcAft>
              <a:buClr>
                <a:srgbClr val="FC562E"/>
              </a:buClr>
              <a:buSzPts val="1100"/>
              <a:buNone/>
              <a:defRPr sz="1100">
                <a:solidFill>
                  <a:srgbClr val="FC562E"/>
                </a:solidFill>
              </a:defRPr>
            </a:lvl3pPr>
            <a:lvl4pPr indent="-228600" lvl="3" marL="1828800" algn="l">
              <a:spcBef>
                <a:spcPts val="220"/>
              </a:spcBef>
              <a:spcAft>
                <a:spcPts val="0"/>
              </a:spcAft>
              <a:buClr>
                <a:srgbClr val="FC562E"/>
              </a:buClr>
              <a:buSzPts val="1100"/>
              <a:buNone/>
              <a:defRPr sz="1100">
                <a:solidFill>
                  <a:srgbClr val="FC562E"/>
                </a:solidFill>
              </a:defRPr>
            </a:lvl4pPr>
            <a:lvl5pPr indent="-228600" lvl="4" marL="2286000" algn="l">
              <a:spcBef>
                <a:spcPts val="220"/>
              </a:spcBef>
              <a:spcAft>
                <a:spcPts val="0"/>
              </a:spcAft>
              <a:buClr>
                <a:srgbClr val="FC562E"/>
              </a:buClr>
              <a:buSzPts val="1100"/>
              <a:buNone/>
              <a:defRPr sz="1100">
                <a:solidFill>
                  <a:srgbClr val="FC562E"/>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5" name="Google Shape;215;p56"/>
          <p:cNvSpPr/>
          <p:nvPr>
            <p:ph idx="8" type="pic"/>
          </p:nvPr>
        </p:nvSpPr>
        <p:spPr>
          <a:xfrm>
            <a:off x="4243849" y="3263888"/>
            <a:ext cx="679450" cy="649287"/>
          </a:xfrm>
          <a:prstGeom prst="rect">
            <a:avLst/>
          </a:prstGeom>
          <a:noFill/>
          <a:ln>
            <a:noFill/>
          </a:ln>
        </p:spPr>
      </p:sp>
      <p:sp>
        <p:nvSpPr>
          <p:cNvPr id="216" name="Google Shape;216;p56"/>
          <p:cNvSpPr txBox="1"/>
          <p:nvPr>
            <p:ph idx="9" type="body"/>
          </p:nvPr>
        </p:nvSpPr>
        <p:spPr>
          <a:xfrm>
            <a:off x="4923300" y="5792420"/>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7" name="Google Shape;217;p56"/>
          <p:cNvSpPr txBox="1"/>
          <p:nvPr>
            <p:ph idx="13" type="body"/>
          </p:nvPr>
        </p:nvSpPr>
        <p:spPr>
          <a:xfrm>
            <a:off x="4923300" y="6176781"/>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8" name="Google Shape;218;p56"/>
          <p:cNvSpPr/>
          <p:nvPr>
            <p:ph idx="14" type="pic"/>
          </p:nvPr>
        </p:nvSpPr>
        <p:spPr>
          <a:xfrm>
            <a:off x="4244056" y="5792766"/>
            <a:ext cx="679450" cy="649287"/>
          </a:xfrm>
          <a:prstGeom prst="rect">
            <a:avLst/>
          </a:prstGeom>
          <a:noFill/>
          <a:ln>
            <a:noFill/>
          </a:ln>
        </p:spPr>
      </p:sp>
      <p:pic>
        <p:nvPicPr>
          <p:cNvPr descr="MAESTRIA-INNOVATION_logo_RVB.png" id="219" name="Google Shape;219;p56"/>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cxnSp>
        <p:nvCxnSpPr>
          <p:cNvPr id="220" name="Google Shape;220;p56"/>
          <p:cNvCxnSpPr/>
          <p:nvPr/>
        </p:nvCxnSpPr>
        <p:spPr>
          <a:xfrm flipH="1">
            <a:off x="-64100" y="1382431"/>
            <a:ext cx="593296" cy="4313"/>
          </a:xfrm>
          <a:prstGeom prst="straightConnector1">
            <a:avLst/>
          </a:prstGeom>
          <a:noFill/>
          <a:ln cap="flat" cmpd="sng" w="57150">
            <a:solidFill>
              <a:srgbClr val="FFFFFF"/>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re et contenu">
  <p:cSld name="8_Titre et contenu">
    <p:spTree>
      <p:nvGrpSpPr>
        <p:cNvPr id="221" name="Shape 221"/>
        <p:cNvGrpSpPr/>
        <p:nvPr/>
      </p:nvGrpSpPr>
      <p:grpSpPr>
        <a:xfrm>
          <a:off x="0" y="0"/>
          <a:ext cx="0" cy="0"/>
          <a:chOff x="0" y="0"/>
          <a:chExt cx="0" cy="0"/>
        </a:xfrm>
      </p:grpSpPr>
      <p:sp>
        <p:nvSpPr>
          <p:cNvPr id="222" name="Google Shape;222;p57"/>
          <p:cNvSpPr txBox="1"/>
          <p:nvPr>
            <p:ph idx="1" type="body"/>
          </p:nvPr>
        </p:nvSpPr>
        <p:spPr>
          <a:xfrm>
            <a:off x="847219" y="1817828"/>
            <a:ext cx="7401228" cy="686831"/>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AESTRIA-INNOVATION_logo_RVB.png" id="223" name="Google Shape;223;p57"/>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sp>
        <p:nvSpPr>
          <p:cNvPr id="224" name="Google Shape;224;p57"/>
          <p:cNvSpPr/>
          <p:nvPr/>
        </p:nvSpPr>
        <p:spPr>
          <a:xfrm>
            <a:off x="8871703" y="1720956"/>
            <a:ext cx="2269011" cy="2269011"/>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225" name="Google Shape;225;p57"/>
          <p:cNvSpPr/>
          <p:nvPr/>
        </p:nvSpPr>
        <p:spPr>
          <a:xfrm>
            <a:off x="7129494" y="3212478"/>
            <a:ext cx="4488111" cy="4488112"/>
          </a:xfrm>
          <a:prstGeom prst="ellipse">
            <a:avLst/>
          </a:prstGeom>
          <a:blipFill rotWithShape="1">
            <a:blip r:embed="rId4">
              <a:alphaModFix/>
            </a:blip>
            <a:stretch>
              <a:fillRect b="0" l="0" r="0" t="0"/>
            </a:stretch>
          </a:blipFill>
          <a:ln cap="flat" cmpd="sng" w="76200">
            <a:solidFill>
              <a:srgbClr val="FC56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nvGrpSpPr>
          <p:cNvPr id="226" name="Google Shape;226;p57"/>
          <p:cNvGrpSpPr/>
          <p:nvPr/>
        </p:nvGrpSpPr>
        <p:grpSpPr>
          <a:xfrm>
            <a:off x="1" y="1287802"/>
            <a:ext cx="593297" cy="188977"/>
            <a:chOff x="0" y="1754693"/>
            <a:chExt cx="593297" cy="188977"/>
          </a:xfrm>
        </p:grpSpPr>
        <p:sp>
          <p:nvSpPr>
            <p:cNvPr id="227" name="Google Shape;227;p57"/>
            <p:cNvSpPr/>
            <p:nvPr/>
          </p:nvSpPr>
          <p:spPr>
            <a:xfrm>
              <a:off x="404320" y="1754693"/>
              <a:ext cx="188977" cy="188977"/>
            </a:xfrm>
            <a:prstGeom prst="ellipse">
              <a:avLst/>
            </a:prstGeom>
            <a:solidFill>
              <a:srgbClr val="FC562E"/>
            </a:solidFill>
            <a:ln cap="flat" cmpd="sng" w="9525">
              <a:solidFill>
                <a:srgbClr val="FC56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228" name="Google Shape;228;p57"/>
            <p:cNvCxnSpPr/>
            <p:nvPr/>
          </p:nvCxnSpPr>
          <p:spPr>
            <a:xfrm rot="10800000">
              <a:off x="0" y="1849320"/>
              <a:ext cx="491907" cy="0"/>
            </a:xfrm>
            <a:prstGeom prst="straightConnector1">
              <a:avLst/>
            </a:prstGeom>
            <a:noFill/>
            <a:ln cap="flat" cmpd="sng" w="57150">
              <a:solidFill>
                <a:srgbClr val="FC562E"/>
              </a:solidFill>
              <a:prstDash val="solid"/>
              <a:round/>
              <a:headEnd len="sm" w="sm" type="none"/>
              <a:tailEnd len="sm" w="sm" type="none"/>
            </a:ln>
          </p:spPr>
        </p:cxnSp>
      </p:grpSp>
      <p:cxnSp>
        <p:nvCxnSpPr>
          <p:cNvPr id="229" name="Google Shape;229;p57"/>
          <p:cNvCxnSpPr/>
          <p:nvPr/>
        </p:nvCxnSpPr>
        <p:spPr>
          <a:xfrm flipH="1">
            <a:off x="9849280" y="1382431"/>
            <a:ext cx="593296" cy="4313"/>
          </a:xfrm>
          <a:prstGeom prst="straightConnector1">
            <a:avLst/>
          </a:prstGeom>
          <a:noFill/>
          <a:ln cap="flat" cmpd="sng" w="57150">
            <a:solidFill>
              <a:srgbClr val="FC562E"/>
            </a:solidFill>
            <a:prstDash val="solid"/>
            <a:round/>
            <a:headEnd len="sm" w="sm" type="none"/>
            <a:tailEnd len="sm" w="sm" type="none"/>
          </a:ln>
        </p:spPr>
      </p:cxnSp>
      <p:sp>
        <p:nvSpPr>
          <p:cNvPr id="230" name="Google Shape;230;p57"/>
          <p:cNvSpPr txBox="1"/>
          <p:nvPr>
            <p:ph idx="2" type="body"/>
          </p:nvPr>
        </p:nvSpPr>
        <p:spPr>
          <a:xfrm>
            <a:off x="847219" y="2676146"/>
            <a:ext cx="2744372" cy="610018"/>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1" name="Google Shape;231;p57"/>
          <p:cNvSpPr txBox="1"/>
          <p:nvPr>
            <p:ph idx="3" type="body"/>
          </p:nvPr>
        </p:nvSpPr>
        <p:spPr>
          <a:xfrm>
            <a:off x="847219" y="3310639"/>
            <a:ext cx="2744372" cy="136642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2" name="Google Shape;232;p57"/>
          <p:cNvSpPr txBox="1"/>
          <p:nvPr>
            <p:ph idx="4" type="body"/>
          </p:nvPr>
        </p:nvSpPr>
        <p:spPr>
          <a:xfrm>
            <a:off x="4037328" y="2676146"/>
            <a:ext cx="2744372" cy="610018"/>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3" name="Google Shape;233;p57"/>
          <p:cNvSpPr txBox="1"/>
          <p:nvPr>
            <p:ph idx="5" type="body"/>
          </p:nvPr>
        </p:nvSpPr>
        <p:spPr>
          <a:xfrm>
            <a:off x="4037328" y="3310639"/>
            <a:ext cx="2744372" cy="136642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4" name="Google Shape;234;p57"/>
          <p:cNvSpPr txBox="1"/>
          <p:nvPr>
            <p:ph idx="6" type="body"/>
          </p:nvPr>
        </p:nvSpPr>
        <p:spPr>
          <a:xfrm>
            <a:off x="847218" y="4818571"/>
            <a:ext cx="5934482"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5" name="Google Shape;235;p57"/>
          <p:cNvSpPr txBox="1"/>
          <p:nvPr>
            <p:ph idx="7" type="body"/>
          </p:nvPr>
        </p:nvSpPr>
        <p:spPr>
          <a:xfrm>
            <a:off x="847218" y="5269776"/>
            <a:ext cx="5934482" cy="127165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6" name="Google Shape;236;p57"/>
          <p:cNvSpPr txBox="1"/>
          <p:nvPr>
            <p:ph type="title"/>
          </p:nvPr>
        </p:nvSpPr>
        <p:spPr>
          <a:xfrm>
            <a:off x="847218" y="1064938"/>
            <a:ext cx="7401229" cy="578586"/>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re et contenu">
  <p:cSld name="10_Titre et contenu">
    <p:spTree>
      <p:nvGrpSpPr>
        <p:cNvPr id="237" name="Shape 237"/>
        <p:cNvGrpSpPr/>
        <p:nvPr/>
      </p:nvGrpSpPr>
      <p:grpSpPr>
        <a:xfrm>
          <a:off x="0" y="0"/>
          <a:ext cx="0" cy="0"/>
          <a:chOff x="0" y="0"/>
          <a:chExt cx="0" cy="0"/>
        </a:xfrm>
      </p:grpSpPr>
      <p:pic>
        <p:nvPicPr>
          <p:cNvPr descr="MAESTRIA-INNOVATION_logo_RVB.png" id="238" name="Google Shape;238;p58"/>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239" name="Google Shape;239;p58"/>
          <p:cNvGrpSpPr/>
          <p:nvPr/>
        </p:nvGrpSpPr>
        <p:grpSpPr>
          <a:xfrm>
            <a:off x="1" y="1287802"/>
            <a:ext cx="593297" cy="188977"/>
            <a:chOff x="0" y="1754693"/>
            <a:chExt cx="593297" cy="188977"/>
          </a:xfrm>
        </p:grpSpPr>
        <p:sp>
          <p:nvSpPr>
            <p:cNvPr id="240" name="Google Shape;240;p58"/>
            <p:cNvSpPr/>
            <p:nvPr/>
          </p:nvSpPr>
          <p:spPr>
            <a:xfrm>
              <a:off x="404320" y="1754693"/>
              <a:ext cx="188977" cy="188977"/>
            </a:xfrm>
            <a:prstGeom prst="ellipse">
              <a:avLst/>
            </a:prstGeom>
            <a:solidFill>
              <a:srgbClr val="FC562E"/>
            </a:solidFill>
            <a:ln cap="flat" cmpd="sng" w="9525">
              <a:solidFill>
                <a:srgbClr val="FC56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241" name="Google Shape;241;p58"/>
            <p:cNvCxnSpPr/>
            <p:nvPr/>
          </p:nvCxnSpPr>
          <p:spPr>
            <a:xfrm rot="10800000">
              <a:off x="0" y="1849320"/>
              <a:ext cx="491907" cy="0"/>
            </a:xfrm>
            <a:prstGeom prst="straightConnector1">
              <a:avLst/>
            </a:prstGeom>
            <a:noFill/>
            <a:ln cap="flat" cmpd="sng" w="57150">
              <a:solidFill>
                <a:srgbClr val="FC562E"/>
              </a:solidFill>
              <a:prstDash val="solid"/>
              <a:round/>
              <a:headEnd len="sm" w="sm" type="none"/>
              <a:tailEnd len="sm" w="sm" type="none"/>
            </a:ln>
          </p:spPr>
        </p:cxnSp>
      </p:grpSp>
      <p:cxnSp>
        <p:nvCxnSpPr>
          <p:cNvPr id="242" name="Google Shape;242;p58"/>
          <p:cNvCxnSpPr/>
          <p:nvPr/>
        </p:nvCxnSpPr>
        <p:spPr>
          <a:xfrm flipH="1">
            <a:off x="9849280" y="1382431"/>
            <a:ext cx="593296" cy="4313"/>
          </a:xfrm>
          <a:prstGeom prst="straightConnector1">
            <a:avLst/>
          </a:prstGeom>
          <a:noFill/>
          <a:ln cap="flat" cmpd="sng" w="57150">
            <a:solidFill>
              <a:srgbClr val="FC562E"/>
            </a:solidFill>
            <a:prstDash val="solid"/>
            <a:round/>
            <a:headEnd len="sm" w="sm" type="none"/>
            <a:tailEnd len="sm" w="sm" type="none"/>
          </a:ln>
        </p:spPr>
      </p:cxnSp>
      <p:sp>
        <p:nvSpPr>
          <p:cNvPr id="243" name="Google Shape;243;p58"/>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58"/>
          <p:cNvSpPr txBox="1"/>
          <p:nvPr>
            <p:ph idx="1" type="body"/>
          </p:nvPr>
        </p:nvSpPr>
        <p:spPr>
          <a:xfrm>
            <a:off x="6544561" y="1945465"/>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5" name="Google Shape;245;p58"/>
          <p:cNvSpPr txBox="1"/>
          <p:nvPr>
            <p:ph idx="2" type="body"/>
          </p:nvPr>
        </p:nvSpPr>
        <p:spPr>
          <a:xfrm>
            <a:off x="6544561" y="2329825"/>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6" name="Google Shape;246;p58"/>
          <p:cNvSpPr/>
          <p:nvPr>
            <p:ph idx="3" type="pic"/>
          </p:nvPr>
        </p:nvSpPr>
        <p:spPr>
          <a:xfrm>
            <a:off x="5865317" y="1945811"/>
            <a:ext cx="679450" cy="649287"/>
          </a:xfrm>
          <a:prstGeom prst="rect">
            <a:avLst/>
          </a:prstGeom>
          <a:noFill/>
          <a:ln>
            <a:noFill/>
          </a:ln>
        </p:spPr>
      </p:sp>
      <p:sp>
        <p:nvSpPr>
          <p:cNvPr id="247" name="Google Shape;247;p58"/>
          <p:cNvSpPr txBox="1"/>
          <p:nvPr>
            <p:ph idx="4" type="body"/>
          </p:nvPr>
        </p:nvSpPr>
        <p:spPr>
          <a:xfrm>
            <a:off x="6544561" y="3577295"/>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8" name="Google Shape;248;p58"/>
          <p:cNvSpPr txBox="1"/>
          <p:nvPr>
            <p:ph idx="5" type="body"/>
          </p:nvPr>
        </p:nvSpPr>
        <p:spPr>
          <a:xfrm>
            <a:off x="6544561" y="3961655"/>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9" name="Google Shape;249;p58"/>
          <p:cNvSpPr/>
          <p:nvPr>
            <p:ph idx="6" type="pic"/>
          </p:nvPr>
        </p:nvSpPr>
        <p:spPr>
          <a:xfrm>
            <a:off x="5865317" y="3577641"/>
            <a:ext cx="679450" cy="649287"/>
          </a:xfrm>
          <a:prstGeom prst="rect">
            <a:avLst/>
          </a:prstGeom>
          <a:noFill/>
          <a:ln>
            <a:noFill/>
          </a:ln>
        </p:spPr>
      </p:sp>
      <p:sp>
        <p:nvSpPr>
          <p:cNvPr id="250" name="Google Shape;250;p58"/>
          <p:cNvSpPr txBox="1"/>
          <p:nvPr>
            <p:ph idx="7" type="body"/>
          </p:nvPr>
        </p:nvSpPr>
        <p:spPr>
          <a:xfrm>
            <a:off x="6544767" y="5192349"/>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1" name="Google Shape;251;p58"/>
          <p:cNvSpPr txBox="1"/>
          <p:nvPr>
            <p:ph idx="8" type="body"/>
          </p:nvPr>
        </p:nvSpPr>
        <p:spPr>
          <a:xfrm>
            <a:off x="6544767" y="5576709"/>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2" name="Google Shape;252;p58"/>
          <p:cNvSpPr/>
          <p:nvPr>
            <p:ph idx="9" type="pic"/>
          </p:nvPr>
        </p:nvSpPr>
        <p:spPr>
          <a:xfrm>
            <a:off x="5865523" y="5192695"/>
            <a:ext cx="679450" cy="649287"/>
          </a:xfrm>
          <a:prstGeom prst="rect">
            <a:avLst/>
          </a:prstGeom>
          <a:noFill/>
          <a:ln>
            <a:noFill/>
          </a:ln>
        </p:spPr>
      </p:sp>
      <p:sp>
        <p:nvSpPr>
          <p:cNvPr id="253" name="Google Shape;253;p58"/>
          <p:cNvSpPr txBox="1"/>
          <p:nvPr>
            <p:ph idx="13" type="body"/>
          </p:nvPr>
        </p:nvSpPr>
        <p:spPr>
          <a:xfrm>
            <a:off x="1526463" y="1946477"/>
            <a:ext cx="4067646"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62E"/>
              </a:buClr>
              <a:buSzPts val="1600"/>
              <a:buNone/>
              <a:defRPr sz="1600">
                <a:solidFill>
                  <a:srgbClr val="FC562E"/>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4" name="Google Shape;254;p58"/>
          <p:cNvSpPr txBox="1"/>
          <p:nvPr>
            <p:ph idx="14" type="body"/>
          </p:nvPr>
        </p:nvSpPr>
        <p:spPr>
          <a:xfrm>
            <a:off x="1526463" y="2330837"/>
            <a:ext cx="4067646" cy="430694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5" name="Google Shape;255;p58"/>
          <p:cNvSpPr/>
          <p:nvPr>
            <p:ph idx="15" type="pic"/>
          </p:nvPr>
        </p:nvSpPr>
        <p:spPr>
          <a:xfrm>
            <a:off x="847219" y="1946823"/>
            <a:ext cx="679450" cy="64928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re seul">
  <p:cSld name="3_Titre seul">
    <p:spTree>
      <p:nvGrpSpPr>
        <p:cNvPr id="256" name="Shape 256"/>
        <p:cNvGrpSpPr/>
        <p:nvPr/>
      </p:nvGrpSpPr>
      <p:grpSpPr>
        <a:xfrm>
          <a:off x="0" y="0"/>
          <a:ext cx="0" cy="0"/>
          <a:chOff x="0" y="0"/>
          <a:chExt cx="0" cy="0"/>
        </a:xfrm>
      </p:grpSpPr>
      <p:pic>
        <p:nvPicPr>
          <p:cNvPr descr="MAESTRIA-INNOVATION_logo_RVB.png" id="257" name="Google Shape;257;p59"/>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258" name="Google Shape;258;p59"/>
          <p:cNvGrpSpPr/>
          <p:nvPr/>
        </p:nvGrpSpPr>
        <p:grpSpPr>
          <a:xfrm>
            <a:off x="1" y="1287802"/>
            <a:ext cx="593297" cy="188977"/>
            <a:chOff x="0" y="1754693"/>
            <a:chExt cx="593297" cy="188977"/>
          </a:xfrm>
        </p:grpSpPr>
        <p:sp>
          <p:nvSpPr>
            <p:cNvPr id="259" name="Google Shape;259;p59"/>
            <p:cNvSpPr/>
            <p:nvPr/>
          </p:nvSpPr>
          <p:spPr>
            <a:xfrm>
              <a:off x="404320" y="1754693"/>
              <a:ext cx="188977" cy="188977"/>
            </a:xfrm>
            <a:prstGeom prst="ellipse">
              <a:avLst/>
            </a:prstGeom>
            <a:solidFill>
              <a:srgbClr val="FC562E"/>
            </a:solidFill>
            <a:ln cap="flat" cmpd="sng" w="9525">
              <a:solidFill>
                <a:srgbClr val="FC56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260" name="Google Shape;260;p59"/>
            <p:cNvCxnSpPr/>
            <p:nvPr/>
          </p:nvCxnSpPr>
          <p:spPr>
            <a:xfrm rot="10800000">
              <a:off x="0" y="1849320"/>
              <a:ext cx="491907" cy="0"/>
            </a:xfrm>
            <a:prstGeom prst="straightConnector1">
              <a:avLst/>
            </a:prstGeom>
            <a:noFill/>
            <a:ln cap="flat" cmpd="sng" w="57150">
              <a:solidFill>
                <a:srgbClr val="FC562E"/>
              </a:solidFill>
              <a:prstDash val="solid"/>
              <a:round/>
              <a:headEnd len="sm" w="sm" type="none"/>
              <a:tailEnd len="sm" w="sm" type="none"/>
            </a:ln>
          </p:spPr>
        </p:cxnSp>
      </p:grpSp>
      <p:cxnSp>
        <p:nvCxnSpPr>
          <p:cNvPr id="261" name="Google Shape;261;p59"/>
          <p:cNvCxnSpPr/>
          <p:nvPr/>
        </p:nvCxnSpPr>
        <p:spPr>
          <a:xfrm flipH="1">
            <a:off x="9849280" y="1382431"/>
            <a:ext cx="593296" cy="4313"/>
          </a:xfrm>
          <a:prstGeom prst="straightConnector1">
            <a:avLst/>
          </a:prstGeom>
          <a:noFill/>
          <a:ln cap="flat" cmpd="sng" w="57150">
            <a:solidFill>
              <a:srgbClr val="FC562E"/>
            </a:solidFill>
            <a:prstDash val="solid"/>
            <a:round/>
            <a:headEnd len="sm" w="sm" type="none"/>
            <a:tailEnd len="sm" w="sm" type="none"/>
          </a:ln>
        </p:spPr>
      </p:cxnSp>
      <p:sp>
        <p:nvSpPr>
          <p:cNvPr id="262" name="Google Shape;262;p59"/>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re et contenu">
  <p:cSld name="4_Titre et contenu">
    <p:spTree>
      <p:nvGrpSpPr>
        <p:cNvPr id="34" name="Shape 34"/>
        <p:cNvGrpSpPr/>
        <p:nvPr/>
      </p:nvGrpSpPr>
      <p:grpSpPr>
        <a:xfrm>
          <a:off x="0" y="0"/>
          <a:ext cx="0" cy="0"/>
          <a:chOff x="0" y="0"/>
          <a:chExt cx="0" cy="0"/>
        </a:xfrm>
      </p:grpSpPr>
      <p:pic>
        <p:nvPicPr>
          <p:cNvPr descr="MaestrIA_H-B_07.jpg" id="35" name="Google Shape;35;p41"/>
          <p:cNvPicPr preferRelativeResize="0"/>
          <p:nvPr/>
        </p:nvPicPr>
        <p:blipFill rotWithShape="1">
          <a:blip r:embed="rId2">
            <a:alphaModFix/>
          </a:blip>
          <a:srcRect b="0" l="0" r="0" t="0"/>
          <a:stretch/>
        </p:blipFill>
        <p:spPr>
          <a:xfrm>
            <a:off x="0" y="4990547"/>
            <a:ext cx="10442575" cy="2215116"/>
          </a:xfrm>
          <a:prstGeom prst="rect">
            <a:avLst/>
          </a:prstGeom>
          <a:noFill/>
          <a:ln>
            <a:noFill/>
          </a:ln>
        </p:spPr>
      </p:pic>
      <p:sp>
        <p:nvSpPr>
          <p:cNvPr id="36" name="Google Shape;36;p41"/>
          <p:cNvSpPr txBox="1"/>
          <p:nvPr>
            <p:ph idx="1" type="body"/>
          </p:nvPr>
        </p:nvSpPr>
        <p:spPr>
          <a:xfrm>
            <a:off x="847219" y="1817828"/>
            <a:ext cx="8749280" cy="686831"/>
          </a:xfrm>
          <a:prstGeom prst="rect">
            <a:avLst/>
          </a:prstGeom>
          <a:noFill/>
          <a:ln>
            <a:noFill/>
          </a:ln>
        </p:spPr>
        <p:txBody>
          <a:bodyPr anchorCtr="0" anchor="t" bIns="50400" lIns="100825" spcFirstLastPara="1" rIns="100825" wrap="square" tIns="50400">
            <a:normAutofit/>
          </a:bodyPr>
          <a:lstStyle>
            <a:lvl1pPr indent="-228600" lvl="0" marL="457200" algn="ctr">
              <a:spcBef>
                <a:spcPts val="260"/>
              </a:spcBef>
              <a:spcAft>
                <a:spcPts val="0"/>
              </a:spcAft>
              <a:buClr>
                <a:srgbClr val="608FCB"/>
              </a:buClr>
              <a:buSzPts val="1300"/>
              <a:buFont typeface="Arial"/>
              <a:buNone/>
              <a:defRPr/>
            </a:lvl1pPr>
            <a:lvl2pPr indent="-228600" lvl="1" marL="914400" algn="ctr">
              <a:spcBef>
                <a:spcPts val="240"/>
              </a:spcBef>
              <a:spcAft>
                <a:spcPts val="0"/>
              </a:spcAft>
              <a:buClr>
                <a:srgbClr val="608FCB"/>
              </a:buClr>
              <a:buSzPts val="1200"/>
              <a:buNone/>
              <a:defRPr/>
            </a:lvl2pPr>
            <a:lvl3pPr indent="-228600" lvl="2" marL="1371600" algn="ctr">
              <a:spcBef>
                <a:spcPts val="240"/>
              </a:spcBef>
              <a:spcAft>
                <a:spcPts val="0"/>
              </a:spcAft>
              <a:buClr>
                <a:srgbClr val="608FCB"/>
              </a:buClr>
              <a:buSzPts val="1200"/>
              <a:buNone/>
              <a:defRPr/>
            </a:lvl3pPr>
            <a:lvl4pPr indent="-228600" lvl="3" marL="1828800" algn="ctr">
              <a:spcBef>
                <a:spcPts val="240"/>
              </a:spcBef>
              <a:spcAft>
                <a:spcPts val="0"/>
              </a:spcAft>
              <a:buClr>
                <a:srgbClr val="608FCB"/>
              </a:buClr>
              <a:buSzPts val="1200"/>
              <a:buNone/>
              <a:defRPr/>
            </a:lvl4pPr>
            <a:lvl5pPr indent="-228600" lvl="4" marL="2286000" algn="ctr">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AESTRIA-INNOVATION_logo_RVB.png" id="37" name="Google Shape;37;p41"/>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grpSp>
        <p:nvGrpSpPr>
          <p:cNvPr id="38" name="Google Shape;38;p41"/>
          <p:cNvGrpSpPr/>
          <p:nvPr/>
        </p:nvGrpSpPr>
        <p:grpSpPr>
          <a:xfrm>
            <a:off x="1" y="1287802"/>
            <a:ext cx="593297" cy="188977"/>
            <a:chOff x="0" y="1754693"/>
            <a:chExt cx="593297" cy="188977"/>
          </a:xfrm>
        </p:grpSpPr>
        <p:sp>
          <p:nvSpPr>
            <p:cNvPr id="39" name="Google Shape;39;p41"/>
            <p:cNvSpPr/>
            <p:nvPr/>
          </p:nvSpPr>
          <p:spPr>
            <a:xfrm>
              <a:off x="404320" y="17546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40" name="Google Shape;40;p41"/>
            <p:cNvCxnSpPr/>
            <p:nvPr/>
          </p:nvCxnSpPr>
          <p:spPr>
            <a:xfrm rot="10800000">
              <a:off x="0" y="1849320"/>
              <a:ext cx="491907" cy="0"/>
            </a:xfrm>
            <a:prstGeom prst="straightConnector1">
              <a:avLst/>
            </a:prstGeom>
            <a:noFill/>
            <a:ln cap="flat" cmpd="sng" w="57150">
              <a:solidFill>
                <a:srgbClr val="327BEC"/>
              </a:solidFill>
              <a:prstDash val="solid"/>
              <a:round/>
              <a:headEnd len="sm" w="sm" type="none"/>
              <a:tailEnd len="sm" w="sm" type="none"/>
            </a:ln>
          </p:spPr>
        </p:cxnSp>
      </p:grpSp>
      <p:cxnSp>
        <p:nvCxnSpPr>
          <p:cNvPr id="41" name="Google Shape;41;p41"/>
          <p:cNvCxnSpPr/>
          <p:nvPr/>
        </p:nvCxnSpPr>
        <p:spPr>
          <a:xfrm flipH="1">
            <a:off x="9849280" y="1382431"/>
            <a:ext cx="593296" cy="4313"/>
          </a:xfrm>
          <a:prstGeom prst="straightConnector1">
            <a:avLst/>
          </a:prstGeom>
          <a:noFill/>
          <a:ln cap="flat" cmpd="sng" w="57150">
            <a:solidFill>
              <a:srgbClr val="327BEC"/>
            </a:solidFill>
            <a:prstDash val="solid"/>
            <a:round/>
            <a:headEnd len="sm" w="sm" type="none"/>
            <a:tailEnd len="sm" w="sm" type="none"/>
          </a:ln>
        </p:spPr>
      </p:cxnSp>
      <p:sp>
        <p:nvSpPr>
          <p:cNvPr id="42" name="Google Shape;42;p41"/>
          <p:cNvSpPr txBox="1"/>
          <p:nvPr/>
        </p:nvSpPr>
        <p:spPr>
          <a:xfrm>
            <a:off x="232549" y="6791746"/>
            <a:ext cx="1678069"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chemeClr val="lt1"/>
                </a:solidFill>
                <a:latin typeface="Comfortaa"/>
                <a:ea typeface="Comfortaa"/>
                <a:cs typeface="Comfortaa"/>
                <a:sym typeface="Comfortaa"/>
              </a:rPr>
              <a:t>maestria innovation</a:t>
            </a:r>
            <a:endParaRPr/>
          </a:p>
        </p:txBody>
      </p:sp>
      <p:sp>
        <p:nvSpPr>
          <p:cNvPr id="43" name="Google Shape;43;p41"/>
          <p:cNvSpPr txBox="1"/>
          <p:nvPr>
            <p:ph idx="2" type="body"/>
          </p:nvPr>
        </p:nvSpPr>
        <p:spPr>
          <a:xfrm>
            <a:off x="847219" y="2687947"/>
            <a:ext cx="2417070" cy="603491"/>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 name="Google Shape;44;p41"/>
          <p:cNvSpPr txBox="1"/>
          <p:nvPr>
            <p:ph idx="3" type="body"/>
          </p:nvPr>
        </p:nvSpPr>
        <p:spPr>
          <a:xfrm>
            <a:off x="847219" y="3402283"/>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41"/>
          <p:cNvSpPr txBox="1"/>
          <p:nvPr>
            <p:ph idx="4" type="body"/>
          </p:nvPr>
        </p:nvSpPr>
        <p:spPr>
          <a:xfrm>
            <a:off x="4016106" y="2687335"/>
            <a:ext cx="2417070" cy="604103"/>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 name="Google Shape;46;p41"/>
          <p:cNvSpPr txBox="1"/>
          <p:nvPr>
            <p:ph idx="5" type="body"/>
          </p:nvPr>
        </p:nvSpPr>
        <p:spPr>
          <a:xfrm>
            <a:off x="4016106" y="3402283"/>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41"/>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41"/>
          <p:cNvSpPr txBox="1"/>
          <p:nvPr>
            <p:ph idx="6" type="body"/>
          </p:nvPr>
        </p:nvSpPr>
        <p:spPr>
          <a:xfrm>
            <a:off x="7179429" y="2687947"/>
            <a:ext cx="2417070" cy="604103"/>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 name="Google Shape;49;p41"/>
          <p:cNvSpPr txBox="1"/>
          <p:nvPr>
            <p:ph idx="7" type="body"/>
          </p:nvPr>
        </p:nvSpPr>
        <p:spPr>
          <a:xfrm>
            <a:off x="7179429" y="3402895"/>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re et contenu">
  <p:cSld name="6_Titre et contenu">
    <p:spTree>
      <p:nvGrpSpPr>
        <p:cNvPr id="268" name="Shape 268"/>
        <p:cNvGrpSpPr/>
        <p:nvPr/>
      </p:nvGrpSpPr>
      <p:grpSpPr>
        <a:xfrm>
          <a:off x="0" y="0"/>
          <a:ext cx="0" cy="0"/>
          <a:chOff x="0" y="0"/>
          <a:chExt cx="0" cy="0"/>
        </a:xfrm>
      </p:grpSpPr>
      <p:pic>
        <p:nvPicPr>
          <p:cNvPr descr="MaestrIA_V-V_03.jpg" id="269" name="Google Shape;269;p61"/>
          <p:cNvPicPr preferRelativeResize="0"/>
          <p:nvPr/>
        </p:nvPicPr>
        <p:blipFill rotWithShape="1">
          <a:blip r:embed="rId2">
            <a:alphaModFix/>
          </a:blip>
          <a:srcRect b="0" l="0" r="0" t="0"/>
          <a:stretch/>
        </p:blipFill>
        <p:spPr>
          <a:xfrm>
            <a:off x="6680200" y="0"/>
            <a:ext cx="3775075" cy="7205663"/>
          </a:xfrm>
          <a:prstGeom prst="rect">
            <a:avLst/>
          </a:prstGeom>
          <a:noFill/>
          <a:ln>
            <a:noFill/>
          </a:ln>
        </p:spPr>
      </p:pic>
      <p:sp>
        <p:nvSpPr>
          <p:cNvPr id="270" name="Google Shape;270;p61"/>
          <p:cNvSpPr/>
          <p:nvPr>
            <p:ph idx="2" type="pic"/>
          </p:nvPr>
        </p:nvSpPr>
        <p:spPr>
          <a:xfrm>
            <a:off x="6680200" y="0"/>
            <a:ext cx="3775075" cy="7205663"/>
          </a:xfrm>
          <a:prstGeom prst="rect">
            <a:avLst/>
          </a:prstGeom>
          <a:noFill/>
          <a:ln>
            <a:noFill/>
          </a:ln>
        </p:spPr>
      </p:sp>
      <p:sp>
        <p:nvSpPr>
          <p:cNvPr id="271" name="Google Shape;271;p61"/>
          <p:cNvSpPr txBox="1"/>
          <p:nvPr>
            <p:ph type="title"/>
          </p:nvPr>
        </p:nvSpPr>
        <p:spPr>
          <a:xfrm>
            <a:off x="741644" y="1053883"/>
            <a:ext cx="5735888" cy="1200944"/>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61"/>
          <p:cNvSpPr txBox="1"/>
          <p:nvPr>
            <p:ph idx="1" type="body"/>
          </p:nvPr>
        </p:nvSpPr>
        <p:spPr>
          <a:xfrm>
            <a:off x="741644" y="2429131"/>
            <a:ext cx="5735888" cy="909400"/>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273" name="Google Shape;273;p61"/>
          <p:cNvGrpSpPr/>
          <p:nvPr/>
        </p:nvGrpSpPr>
        <p:grpSpPr>
          <a:xfrm>
            <a:off x="1" y="1287802"/>
            <a:ext cx="593297" cy="188977"/>
            <a:chOff x="0" y="1754693"/>
            <a:chExt cx="593297" cy="188977"/>
          </a:xfrm>
        </p:grpSpPr>
        <p:sp>
          <p:nvSpPr>
            <p:cNvPr id="274" name="Google Shape;274;p61"/>
            <p:cNvSpPr/>
            <p:nvPr/>
          </p:nvSpPr>
          <p:spPr>
            <a:xfrm>
              <a:off x="404320" y="1754693"/>
              <a:ext cx="188977" cy="188977"/>
            </a:xfrm>
            <a:prstGeom prst="ellipse">
              <a:avLst/>
            </a:prstGeom>
            <a:solidFill>
              <a:srgbClr val="29D1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275" name="Google Shape;275;p61"/>
            <p:cNvCxnSpPr/>
            <p:nvPr/>
          </p:nvCxnSpPr>
          <p:spPr>
            <a:xfrm rot="10800000">
              <a:off x="0" y="1849320"/>
              <a:ext cx="491907" cy="0"/>
            </a:xfrm>
            <a:prstGeom prst="straightConnector1">
              <a:avLst/>
            </a:prstGeom>
            <a:noFill/>
            <a:ln cap="flat" cmpd="sng" w="57150">
              <a:solidFill>
                <a:srgbClr val="29D190"/>
              </a:solidFill>
              <a:prstDash val="solid"/>
              <a:round/>
              <a:headEnd len="sm" w="sm" type="none"/>
              <a:tailEnd len="sm" w="sm" type="none"/>
            </a:ln>
          </p:spPr>
        </p:cxnSp>
      </p:grpSp>
      <p:pic>
        <p:nvPicPr>
          <p:cNvPr descr="MAESTRIA-INNOVATION_logo_RVB.png" id="276" name="Google Shape;276;p61"/>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cxnSp>
        <p:nvCxnSpPr>
          <p:cNvPr id="277" name="Google Shape;277;p61"/>
          <p:cNvCxnSpPr/>
          <p:nvPr/>
        </p:nvCxnSpPr>
        <p:spPr>
          <a:xfrm flipH="1">
            <a:off x="9849280" y="1382431"/>
            <a:ext cx="593296" cy="4313"/>
          </a:xfrm>
          <a:prstGeom prst="straightConnector1">
            <a:avLst/>
          </a:prstGeom>
          <a:noFill/>
          <a:ln cap="flat" cmpd="sng" w="57150">
            <a:solidFill>
              <a:srgbClr val="FFFFFF"/>
            </a:solidFill>
            <a:prstDash val="solid"/>
            <a:round/>
            <a:headEnd len="sm" w="sm" type="none"/>
            <a:tailEnd len="sm" w="sm" type="none"/>
          </a:ln>
        </p:spPr>
      </p:cxnSp>
      <p:sp>
        <p:nvSpPr>
          <p:cNvPr id="278" name="Google Shape;278;p61"/>
          <p:cNvSpPr txBox="1"/>
          <p:nvPr>
            <p:ph idx="3" type="body"/>
          </p:nvPr>
        </p:nvSpPr>
        <p:spPr>
          <a:xfrm>
            <a:off x="1420887" y="5166734"/>
            <a:ext cx="5056645"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9" name="Google Shape;279;p61"/>
          <p:cNvSpPr txBox="1"/>
          <p:nvPr>
            <p:ph idx="4" type="body"/>
          </p:nvPr>
        </p:nvSpPr>
        <p:spPr>
          <a:xfrm>
            <a:off x="1420887" y="5551095"/>
            <a:ext cx="5056645"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0" name="Google Shape;280;p61"/>
          <p:cNvSpPr/>
          <p:nvPr>
            <p:ph idx="5" type="pic"/>
          </p:nvPr>
        </p:nvSpPr>
        <p:spPr>
          <a:xfrm>
            <a:off x="741644" y="5167080"/>
            <a:ext cx="679450" cy="649287"/>
          </a:xfrm>
          <a:prstGeom prst="rect">
            <a:avLst/>
          </a:prstGeom>
          <a:noFill/>
          <a:ln>
            <a:noFill/>
          </a:ln>
        </p:spPr>
      </p:sp>
      <p:sp>
        <p:nvSpPr>
          <p:cNvPr id="281" name="Google Shape;281;p61"/>
          <p:cNvSpPr txBox="1"/>
          <p:nvPr>
            <p:ph idx="6" type="body"/>
          </p:nvPr>
        </p:nvSpPr>
        <p:spPr>
          <a:xfrm>
            <a:off x="1420887" y="3682678"/>
            <a:ext cx="5056645"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2" name="Google Shape;282;p61"/>
          <p:cNvSpPr txBox="1"/>
          <p:nvPr>
            <p:ph idx="7" type="body"/>
          </p:nvPr>
        </p:nvSpPr>
        <p:spPr>
          <a:xfrm>
            <a:off x="1420887" y="4067039"/>
            <a:ext cx="5056645"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3" name="Google Shape;283;p61"/>
          <p:cNvSpPr/>
          <p:nvPr>
            <p:ph idx="8" type="pic"/>
          </p:nvPr>
        </p:nvSpPr>
        <p:spPr>
          <a:xfrm>
            <a:off x="741644" y="3683024"/>
            <a:ext cx="679450" cy="649287"/>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re et contenu">
  <p:cSld name="7_Titre et contenu">
    <p:spTree>
      <p:nvGrpSpPr>
        <p:cNvPr id="284" name="Shape 284"/>
        <p:cNvGrpSpPr/>
        <p:nvPr/>
      </p:nvGrpSpPr>
      <p:grpSpPr>
        <a:xfrm>
          <a:off x="0" y="0"/>
          <a:ext cx="0" cy="0"/>
          <a:chOff x="0" y="0"/>
          <a:chExt cx="0" cy="0"/>
        </a:xfrm>
      </p:grpSpPr>
      <p:pic>
        <p:nvPicPr>
          <p:cNvPr descr="MaestrIA_H-V_02.jpg" id="285" name="Google Shape;285;p62"/>
          <p:cNvPicPr preferRelativeResize="0"/>
          <p:nvPr/>
        </p:nvPicPr>
        <p:blipFill rotWithShape="1">
          <a:blip r:embed="rId2">
            <a:alphaModFix/>
          </a:blip>
          <a:srcRect b="0" l="0" r="0" t="0"/>
          <a:stretch/>
        </p:blipFill>
        <p:spPr>
          <a:xfrm>
            <a:off x="-13092" y="-2021"/>
            <a:ext cx="3783613" cy="7207684"/>
          </a:xfrm>
          <a:prstGeom prst="rect">
            <a:avLst/>
          </a:prstGeom>
          <a:noFill/>
          <a:ln>
            <a:noFill/>
          </a:ln>
        </p:spPr>
      </p:pic>
      <p:sp>
        <p:nvSpPr>
          <p:cNvPr id="286" name="Google Shape;286;p62"/>
          <p:cNvSpPr/>
          <p:nvPr>
            <p:ph idx="2" type="pic"/>
          </p:nvPr>
        </p:nvSpPr>
        <p:spPr>
          <a:xfrm>
            <a:off x="0" y="-2021"/>
            <a:ext cx="3770521" cy="7207684"/>
          </a:xfrm>
          <a:prstGeom prst="rect">
            <a:avLst/>
          </a:prstGeom>
          <a:noFill/>
          <a:ln>
            <a:noFill/>
          </a:ln>
        </p:spPr>
      </p:sp>
      <p:grpSp>
        <p:nvGrpSpPr>
          <p:cNvPr id="287" name="Google Shape;287;p62"/>
          <p:cNvGrpSpPr/>
          <p:nvPr/>
        </p:nvGrpSpPr>
        <p:grpSpPr>
          <a:xfrm rot="10800000">
            <a:off x="9849278" y="1287802"/>
            <a:ext cx="593297" cy="188977"/>
            <a:chOff x="0" y="1754693"/>
            <a:chExt cx="593297" cy="188977"/>
          </a:xfrm>
        </p:grpSpPr>
        <p:sp>
          <p:nvSpPr>
            <p:cNvPr id="288" name="Google Shape;288;p62"/>
            <p:cNvSpPr/>
            <p:nvPr/>
          </p:nvSpPr>
          <p:spPr>
            <a:xfrm>
              <a:off x="404320" y="1754693"/>
              <a:ext cx="188977" cy="188977"/>
            </a:xfrm>
            <a:prstGeom prst="ellipse">
              <a:avLst/>
            </a:prstGeom>
            <a:solidFill>
              <a:srgbClr val="29D190"/>
            </a:solidFill>
            <a:ln cap="flat" cmpd="sng" w="9525">
              <a:solidFill>
                <a:srgbClr val="29D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289" name="Google Shape;289;p62"/>
            <p:cNvCxnSpPr/>
            <p:nvPr/>
          </p:nvCxnSpPr>
          <p:spPr>
            <a:xfrm rot="10800000">
              <a:off x="0" y="1849320"/>
              <a:ext cx="491907" cy="0"/>
            </a:xfrm>
            <a:prstGeom prst="straightConnector1">
              <a:avLst/>
            </a:prstGeom>
            <a:noFill/>
            <a:ln cap="flat" cmpd="sng" w="57150">
              <a:solidFill>
                <a:srgbClr val="29D190"/>
              </a:solidFill>
              <a:prstDash val="solid"/>
              <a:round/>
              <a:headEnd len="sm" w="sm" type="none"/>
              <a:tailEnd len="sm" w="sm" type="none"/>
            </a:ln>
          </p:spPr>
        </p:cxnSp>
      </p:grpSp>
      <p:sp>
        <p:nvSpPr>
          <p:cNvPr id="290" name="Google Shape;290;p62"/>
          <p:cNvSpPr txBox="1"/>
          <p:nvPr/>
        </p:nvSpPr>
        <p:spPr>
          <a:xfrm>
            <a:off x="232549" y="6791746"/>
            <a:ext cx="1678069"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chemeClr val="lt1"/>
                </a:solidFill>
                <a:latin typeface="Comfortaa"/>
                <a:ea typeface="Comfortaa"/>
                <a:cs typeface="Comfortaa"/>
                <a:sym typeface="Comfortaa"/>
              </a:rPr>
              <a:t>maestria innovation</a:t>
            </a:r>
            <a:endParaRPr/>
          </a:p>
        </p:txBody>
      </p:sp>
      <p:sp>
        <p:nvSpPr>
          <p:cNvPr id="291" name="Google Shape;291;p62"/>
          <p:cNvSpPr txBox="1"/>
          <p:nvPr>
            <p:ph type="title"/>
          </p:nvPr>
        </p:nvSpPr>
        <p:spPr>
          <a:xfrm>
            <a:off x="4243849" y="1053883"/>
            <a:ext cx="5347573" cy="1200944"/>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62"/>
          <p:cNvSpPr txBox="1"/>
          <p:nvPr>
            <p:ph idx="1" type="body"/>
          </p:nvPr>
        </p:nvSpPr>
        <p:spPr>
          <a:xfrm>
            <a:off x="4243849" y="2429131"/>
            <a:ext cx="5347573" cy="686831"/>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3" name="Google Shape;293;p62"/>
          <p:cNvSpPr txBox="1"/>
          <p:nvPr>
            <p:ph idx="3" type="body"/>
          </p:nvPr>
        </p:nvSpPr>
        <p:spPr>
          <a:xfrm>
            <a:off x="4923094" y="4514814"/>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4" name="Google Shape;294;p62"/>
          <p:cNvSpPr txBox="1"/>
          <p:nvPr>
            <p:ph idx="4" type="body"/>
          </p:nvPr>
        </p:nvSpPr>
        <p:spPr>
          <a:xfrm>
            <a:off x="4923094" y="4899175"/>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5" name="Google Shape;295;p62"/>
          <p:cNvSpPr/>
          <p:nvPr>
            <p:ph idx="5" type="pic"/>
          </p:nvPr>
        </p:nvSpPr>
        <p:spPr>
          <a:xfrm>
            <a:off x="4243850" y="4515160"/>
            <a:ext cx="679450" cy="649287"/>
          </a:xfrm>
          <a:prstGeom prst="rect">
            <a:avLst/>
          </a:prstGeom>
          <a:noFill/>
          <a:ln>
            <a:noFill/>
          </a:ln>
        </p:spPr>
      </p:sp>
      <p:sp>
        <p:nvSpPr>
          <p:cNvPr id="296" name="Google Shape;296;p62"/>
          <p:cNvSpPr txBox="1"/>
          <p:nvPr>
            <p:ph idx="6" type="body"/>
          </p:nvPr>
        </p:nvSpPr>
        <p:spPr>
          <a:xfrm>
            <a:off x="4923093" y="3263542"/>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7" name="Google Shape;297;p62"/>
          <p:cNvSpPr txBox="1"/>
          <p:nvPr>
            <p:ph idx="7" type="body"/>
          </p:nvPr>
        </p:nvSpPr>
        <p:spPr>
          <a:xfrm>
            <a:off x="4923093" y="3647903"/>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8" name="Google Shape;298;p62"/>
          <p:cNvSpPr/>
          <p:nvPr>
            <p:ph idx="8" type="pic"/>
          </p:nvPr>
        </p:nvSpPr>
        <p:spPr>
          <a:xfrm>
            <a:off x="4243849" y="3263888"/>
            <a:ext cx="679450" cy="649287"/>
          </a:xfrm>
          <a:prstGeom prst="rect">
            <a:avLst/>
          </a:prstGeom>
          <a:noFill/>
          <a:ln>
            <a:noFill/>
          </a:ln>
        </p:spPr>
      </p:sp>
      <p:sp>
        <p:nvSpPr>
          <p:cNvPr id="299" name="Google Shape;299;p62"/>
          <p:cNvSpPr txBox="1"/>
          <p:nvPr>
            <p:ph idx="9" type="body"/>
          </p:nvPr>
        </p:nvSpPr>
        <p:spPr>
          <a:xfrm>
            <a:off x="4923300" y="5792420"/>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0" name="Google Shape;300;p62"/>
          <p:cNvSpPr txBox="1"/>
          <p:nvPr>
            <p:ph idx="13" type="body"/>
          </p:nvPr>
        </p:nvSpPr>
        <p:spPr>
          <a:xfrm>
            <a:off x="4923300" y="6176781"/>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1" name="Google Shape;301;p62"/>
          <p:cNvSpPr/>
          <p:nvPr>
            <p:ph idx="14" type="pic"/>
          </p:nvPr>
        </p:nvSpPr>
        <p:spPr>
          <a:xfrm>
            <a:off x="4244056" y="5792766"/>
            <a:ext cx="679450" cy="649287"/>
          </a:xfrm>
          <a:prstGeom prst="rect">
            <a:avLst/>
          </a:prstGeom>
          <a:noFill/>
          <a:ln>
            <a:noFill/>
          </a:ln>
        </p:spPr>
      </p:sp>
      <p:pic>
        <p:nvPicPr>
          <p:cNvPr descr="MAESTRIA-INNOVATION_logo_RVB.png" id="302" name="Google Shape;302;p62"/>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cxnSp>
        <p:nvCxnSpPr>
          <p:cNvPr id="303" name="Google Shape;303;p62"/>
          <p:cNvCxnSpPr/>
          <p:nvPr/>
        </p:nvCxnSpPr>
        <p:spPr>
          <a:xfrm flipH="1">
            <a:off x="-64100" y="1382431"/>
            <a:ext cx="593296" cy="4313"/>
          </a:xfrm>
          <a:prstGeom prst="straightConnector1">
            <a:avLst/>
          </a:prstGeom>
          <a:noFill/>
          <a:ln cap="flat" cmpd="sng" w="57150">
            <a:solidFill>
              <a:srgbClr val="FFFFFF"/>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re et contenu">
  <p:cSld name="8_Titre et contenu">
    <p:spTree>
      <p:nvGrpSpPr>
        <p:cNvPr id="304" name="Shape 304"/>
        <p:cNvGrpSpPr/>
        <p:nvPr/>
      </p:nvGrpSpPr>
      <p:grpSpPr>
        <a:xfrm>
          <a:off x="0" y="0"/>
          <a:ext cx="0" cy="0"/>
          <a:chOff x="0" y="0"/>
          <a:chExt cx="0" cy="0"/>
        </a:xfrm>
      </p:grpSpPr>
      <p:sp>
        <p:nvSpPr>
          <p:cNvPr id="305" name="Google Shape;305;p63"/>
          <p:cNvSpPr txBox="1"/>
          <p:nvPr>
            <p:ph idx="1" type="body"/>
          </p:nvPr>
        </p:nvSpPr>
        <p:spPr>
          <a:xfrm>
            <a:off x="847219" y="1817828"/>
            <a:ext cx="7401228" cy="686831"/>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AESTRIA-INNOVATION_logo_RVB.png" id="306" name="Google Shape;306;p63"/>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sp>
        <p:nvSpPr>
          <p:cNvPr id="307" name="Google Shape;307;p63"/>
          <p:cNvSpPr/>
          <p:nvPr/>
        </p:nvSpPr>
        <p:spPr>
          <a:xfrm>
            <a:off x="8871703" y="1720956"/>
            <a:ext cx="2269011" cy="2269011"/>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308" name="Google Shape;308;p63"/>
          <p:cNvSpPr/>
          <p:nvPr/>
        </p:nvSpPr>
        <p:spPr>
          <a:xfrm>
            <a:off x="7129494" y="3212478"/>
            <a:ext cx="4488111" cy="4488112"/>
          </a:xfrm>
          <a:prstGeom prst="ellipse">
            <a:avLst/>
          </a:prstGeom>
          <a:blipFill rotWithShape="1">
            <a:blip r:embed="rId4">
              <a:alphaModFix/>
            </a:blip>
            <a:stretch>
              <a:fillRect b="0" l="0" r="0" t="0"/>
            </a:stretch>
          </a:blipFill>
          <a:ln cap="flat" cmpd="sng" w="76200">
            <a:solidFill>
              <a:srgbClr val="29D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nvGrpSpPr>
          <p:cNvPr id="309" name="Google Shape;309;p63"/>
          <p:cNvGrpSpPr/>
          <p:nvPr/>
        </p:nvGrpSpPr>
        <p:grpSpPr>
          <a:xfrm>
            <a:off x="1" y="1287802"/>
            <a:ext cx="593297" cy="188977"/>
            <a:chOff x="0" y="1754693"/>
            <a:chExt cx="593297" cy="188977"/>
          </a:xfrm>
        </p:grpSpPr>
        <p:sp>
          <p:nvSpPr>
            <p:cNvPr id="310" name="Google Shape;310;p63"/>
            <p:cNvSpPr/>
            <p:nvPr/>
          </p:nvSpPr>
          <p:spPr>
            <a:xfrm>
              <a:off x="404320" y="1754693"/>
              <a:ext cx="188977" cy="188977"/>
            </a:xfrm>
            <a:prstGeom prst="ellipse">
              <a:avLst/>
            </a:prstGeom>
            <a:solidFill>
              <a:srgbClr val="29D190"/>
            </a:solidFill>
            <a:ln cap="flat" cmpd="sng" w="9525">
              <a:solidFill>
                <a:srgbClr val="29D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311" name="Google Shape;311;p63"/>
            <p:cNvCxnSpPr/>
            <p:nvPr/>
          </p:nvCxnSpPr>
          <p:spPr>
            <a:xfrm rot="10800000">
              <a:off x="0" y="1849320"/>
              <a:ext cx="491907" cy="0"/>
            </a:xfrm>
            <a:prstGeom prst="straightConnector1">
              <a:avLst/>
            </a:prstGeom>
            <a:noFill/>
            <a:ln cap="flat" cmpd="sng" w="57150">
              <a:solidFill>
                <a:srgbClr val="29D190"/>
              </a:solidFill>
              <a:prstDash val="solid"/>
              <a:round/>
              <a:headEnd len="sm" w="sm" type="none"/>
              <a:tailEnd len="sm" w="sm" type="none"/>
            </a:ln>
          </p:spPr>
        </p:cxnSp>
      </p:grpSp>
      <p:cxnSp>
        <p:nvCxnSpPr>
          <p:cNvPr id="312" name="Google Shape;312;p63"/>
          <p:cNvCxnSpPr/>
          <p:nvPr/>
        </p:nvCxnSpPr>
        <p:spPr>
          <a:xfrm flipH="1">
            <a:off x="9849280" y="1382431"/>
            <a:ext cx="593296" cy="4313"/>
          </a:xfrm>
          <a:prstGeom prst="straightConnector1">
            <a:avLst/>
          </a:prstGeom>
          <a:noFill/>
          <a:ln cap="flat" cmpd="sng" w="57150">
            <a:solidFill>
              <a:srgbClr val="29D190"/>
            </a:solidFill>
            <a:prstDash val="solid"/>
            <a:round/>
            <a:headEnd len="sm" w="sm" type="none"/>
            <a:tailEnd len="sm" w="sm" type="none"/>
          </a:ln>
        </p:spPr>
      </p:cxnSp>
      <p:sp>
        <p:nvSpPr>
          <p:cNvPr id="313" name="Google Shape;313;p63"/>
          <p:cNvSpPr txBox="1"/>
          <p:nvPr>
            <p:ph idx="2" type="body"/>
          </p:nvPr>
        </p:nvSpPr>
        <p:spPr>
          <a:xfrm>
            <a:off x="847219" y="2676146"/>
            <a:ext cx="2744372" cy="610018"/>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4" name="Google Shape;314;p63"/>
          <p:cNvSpPr txBox="1"/>
          <p:nvPr>
            <p:ph idx="3" type="body"/>
          </p:nvPr>
        </p:nvSpPr>
        <p:spPr>
          <a:xfrm>
            <a:off x="847219" y="3310639"/>
            <a:ext cx="2744372" cy="136642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5" name="Google Shape;315;p63"/>
          <p:cNvSpPr txBox="1"/>
          <p:nvPr>
            <p:ph idx="4" type="body"/>
          </p:nvPr>
        </p:nvSpPr>
        <p:spPr>
          <a:xfrm>
            <a:off x="4037328" y="2676146"/>
            <a:ext cx="2744372" cy="610018"/>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6" name="Google Shape;316;p63"/>
          <p:cNvSpPr txBox="1"/>
          <p:nvPr>
            <p:ph idx="5" type="body"/>
          </p:nvPr>
        </p:nvSpPr>
        <p:spPr>
          <a:xfrm>
            <a:off x="4037328" y="3310639"/>
            <a:ext cx="2744372" cy="136642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7" name="Google Shape;317;p63"/>
          <p:cNvSpPr txBox="1"/>
          <p:nvPr>
            <p:ph idx="6" type="body"/>
          </p:nvPr>
        </p:nvSpPr>
        <p:spPr>
          <a:xfrm>
            <a:off x="847218" y="4818571"/>
            <a:ext cx="5934482"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8" name="Google Shape;318;p63"/>
          <p:cNvSpPr txBox="1"/>
          <p:nvPr>
            <p:ph idx="7" type="body"/>
          </p:nvPr>
        </p:nvSpPr>
        <p:spPr>
          <a:xfrm>
            <a:off x="847218" y="5269776"/>
            <a:ext cx="5934482" cy="127165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9" name="Google Shape;319;p63"/>
          <p:cNvSpPr txBox="1"/>
          <p:nvPr>
            <p:ph type="title"/>
          </p:nvPr>
        </p:nvSpPr>
        <p:spPr>
          <a:xfrm>
            <a:off x="847218" y="1064938"/>
            <a:ext cx="7401229" cy="578586"/>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re et contenu">
  <p:cSld name="9_Titre et contenu">
    <p:spTree>
      <p:nvGrpSpPr>
        <p:cNvPr id="320" name="Shape 320"/>
        <p:cNvGrpSpPr/>
        <p:nvPr/>
      </p:nvGrpSpPr>
      <p:grpSpPr>
        <a:xfrm>
          <a:off x="0" y="0"/>
          <a:ext cx="0" cy="0"/>
          <a:chOff x="0" y="0"/>
          <a:chExt cx="0" cy="0"/>
        </a:xfrm>
      </p:grpSpPr>
      <p:pic>
        <p:nvPicPr>
          <p:cNvPr descr="MaestrIA_H-V_06.jpg" id="321" name="Google Shape;321;p64"/>
          <p:cNvPicPr preferRelativeResize="0"/>
          <p:nvPr/>
        </p:nvPicPr>
        <p:blipFill rotWithShape="1">
          <a:blip r:embed="rId2">
            <a:alphaModFix/>
          </a:blip>
          <a:srcRect b="0" l="0" r="0" t="0"/>
          <a:stretch/>
        </p:blipFill>
        <p:spPr>
          <a:xfrm>
            <a:off x="0" y="4990547"/>
            <a:ext cx="10442575" cy="2215116"/>
          </a:xfrm>
          <a:prstGeom prst="rect">
            <a:avLst/>
          </a:prstGeom>
          <a:noFill/>
          <a:ln>
            <a:noFill/>
          </a:ln>
        </p:spPr>
      </p:pic>
      <p:sp>
        <p:nvSpPr>
          <p:cNvPr id="322" name="Google Shape;322;p64"/>
          <p:cNvSpPr txBox="1"/>
          <p:nvPr>
            <p:ph idx="1" type="body"/>
          </p:nvPr>
        </p:nvSpPr>
        <p:spPr>
          <a:xfrm>
            <a:off x="847219" y="1817828"/>
            <a:ext cx="8749280" cy="686831"/>
          </a:xfrm>
          <a:prstGeom prst="rect">
            <a:avLst/>
          </a:prstGeom>
          <a:noFill/>
          <a:ln>
            <a:noFill/>
          </a:ln>
        </p:spPr>
        <p:txBody>
          <a:bodyPr anchorCtr="0" anchor="t" bIns="50400" lIns="100825" spcFirstLastPara="1" rIns="100825" wrap="square" tIns="50400">
            <a:normAutofit/>
          </a:bodyPr>
          <a:lstStyle>
            <a:lvl1pPr indent="-228600" lvl="0" marL="457200" algn="ctr">
              <a:spcBef>
                <a:spcPts val="260"/>
              </a:spcBef>
              <a:spcAft>
                <a:spcPts val="0"/>
              </a:spcAft>
              <a:buClr>
                <a:srgbClr val="608FCB"/>
              </a:buClr>
              <a:buSzPts val="1300"/>
              <a:buFont typeface="Arial"/>
              <a:buNone/>
              <a:defRPr/>
            </a:lvl1pPr>
            <a:lvl2pPr indent="-228600" lvl="1" marL="914400" algn="ctr">
              <a:spcBef>
                <a:spcPts val="240"/>
              </a:spcBef>
              <a:spcAft>
                <a:spcPts val="0"/>
              </a:spcAft>
              <a:buClr>
                <a:srgbClr val="608FCB"/>
              </a:buClr>
              <a:buSzPts val="1200"/>
              <a:buNone/>
              <a:defRPr/>
            </a:lvl2pPr>
            <a:lvl3pPr indent="-228600" lvl="2" marL="1371600" algn="ctr">
              <a:spcBef>
                <a:spcPts val="240"/>
              </a:spcBef>
              <a:spcAft>
                <a:spcPts val="0"/>
              </a:spcAft>
              <a:buClr>
                <a:srgbClr val="608FCB"/>
              </a:buClr>
              <a:buSzPts val="1200"/>
              <a:buNone/>
              <a:defRPr/>
            </a:lvl3pPr>
            <a:lvl4pPr indent="-228600" lvl="3" marL="1828800" algn="ctr">
              <a:spcBef>
                <a:spcPts val="240"/>
              </a:spcBef>
              <a:spcAft>
                <a:spcPts val="0"/>
              </a:spcAft>
              <a:buClr>
                <a:srgbClr val="608FCB"/>
              </a:buClr>
              <a:buSzPts val="1200"/>
              <a:buNone/>
              <a:defRPr/>
            </a:lvl4pPr>
            <a:lvl5pPr indent="-228600" lvl="4" marL="2286000" algn="ctr">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AESTRIA-INNOVATION_logo_RVB.png" id="323" name="Google Shape;323;p64"/>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grpSp>
        <p:nvGrpSpPr>
          <p:cNvPr id="324" name="Google Shape;324;p64"/>
          <p:cNvGrpSpPr/>
          <p:nvPr/>
        </p:nvGrpSpPr>
        <p:grpSpPr>
          <a:xfrm>
            <a:off x="1" y="1287802"/>
            <a:ext cx="593297" cy="188977"/>
            <a:chOff x="0" y="1754693"/>
            <a:chExt cx="593297" cy="188977"/>
          </a:xfrm>
        </p:grpSpPr>
        <p:sp>
          <p:nvSpPr>
            <p:cNvPr id="325" name="Google Shape;325;p64"/>
            <p:cNvSpPr/>
            <p:nvPr/>
          </p:nvSpPr>
          <p:spPr>
            <a:xfrm>
              <a:off x="404320" y="1754693"/>
              <a:ext cx="188977" cy="188977"/>
            </a:xfrm>
            <a:prstGeom prst="ellipse">
              <a:avLst/>
            </a:prstGeom>
            <a:solidFill>
              <a:srgbClr val="29D190"/>
            </a:solidFill>
            <a:ln cap="flat" cmpd="sng" w="9525">
              <a:solidFill>
                <a:srgbClr val="29D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326" name="Google Shape;326;p64"/>
            <p:cNvCxnSpPr/>
            <p:nvPr/>
          </p:nvCxnSpPr>
          <p:spPr>
            <a:xfrm rot="10800000">
              <a:off x="0" y="1849320"/>
              <a:ext cx="491907" cy="0"/>
            </a:xfrm>
            <a:prstGeom prst="straightConnector1">
              <a:avLst/>
            </a:prstGeom>
            <a:noFill/>
            <a:ln cap="flat" cmpd="sng" w="57150">
              <a:solidFill>
                <a:srgbClr val="29D190"/>
              </a:solidFill>
              <a:prstDash val="solid"/>
              <a:round/>
              <a:headEnd len="sm" w="sm" type="none"/>
              <a:tailEnd len="sm" w="sm" type="none"/>
            </a:ln>
          </p:spPr>
        </p:cxnSp>
      </p:grpSp>
      <p:cxnSp>
        <p:nvCxnSpPr>
          <p:cNvPr id="327" name="Google Shape;327;p64"/>
          <p:cNvCxnSpPr/>
          <p:nvPr/>
        </p:nvCxnSpPr>
        <p:spPr>
          <a:xfrm flipH="1">
            <a:off x="9849280" y="1382431"/>
            <a:ext cx="593296" cy="4313"/>
          </a:xfrm>
          <a:prstGeom prst="straightConnector1">
            <a:avLst/>
          </a:prstGeom>
          <a:noFill/>
          <a:ln cap="flat" cmpd="sng" w="57150">
            <a:solidFill>
              <a:srgbClr val="29D190"/>
            </a:solidFill>
            <a:prstDash val="solid"/>
            <a:round/>
            <a:headEnd len="sm" w="sm" type="none"/>
            <a:tailEnd len="sm" w="sm" type="none"/>
          </a:ln>
        </p:spPr>
      </p:cxnSp>
      <p:sp>
        <p:nvSpPr>
          <p:cNvPr id="328" name="Google Shape;328;p64"/>
          <p:cNvSpPr txBox="1"/>
          <p:nvPr/>
        </p:nvSpPr>
        <p:spPr>
          <a:xfrm>
            <a:off x="232549" y="6791746"/>
            <a:ext cx="1678069"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chemeClr val="lt1"/>
                </a:solidFill>
                <a:latin typeface="Comfortaa"/>
                <a:ea typeface="Comfortaa"/>
                <a:cs typeface="Comfortaa"/>
                <a:sym typeface="Comfortaa"/>
              </a:rPr>
              <a:t>maestria innovation</a:t>
            </a:r>
            <a:endParaRPr/>
          </a:p>
        </p:txBody>
      </p:sp>
      <p:sp>
        <p:nvSpPr>
          <p:cNvPr id="329" name="Google Shape;329;p64"/>
          <p:cNvSpPr txBox="1"/>
          <p:nvPr>
            <p:ph idx="2" type="body"/>
          </p:nvPr>
        </p:nvSpPr>
        <p:spPr>
          <a:xfrm>
            <a:off x="847219" y="2687947"/>
            <a:ext cx="2417070" cy="603491"/>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0" name="Google Shape;330;p64"/>
          <p:cNvSpPr txBox="1"/>
          <p:nvPr>
            <p:ph idx="3" type="body"/>
          </p:nvPr>
        </p:nvSpPr>
        <p:spPr>
          <a:xfrm>
            <a:off x="847219" y="3402283"/>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1" name="Google Shape;331;p64"/>
          <p:cNvSpPr txBox="1"/>
          <p:nvPr>
            <p:ph idx="4" type="body"/>
          </p:nvPr>
        </p:nvSpPr>
        <p:spPr>
          <a:xfrm>
            <a:off x="4016106" y="2687335"/>
            <a:ext cx="2417070" cy="604103"/>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2" name="Google Shape;332;p64"/>
          <p:cNvSpPr txBox="1"/>
          <p:nvPr>
            <p:ph idx="5" type="body"/>
          </p:nvPr>
        </p:nvSpPr>
        <p:spPr>
          <a:xfrm>
            <a:off x="4016106" y="3402283"/>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3" name="Google Shape;333;p64"/>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64"/>
          <p:cNvSpPr txBox="1"/>
          <p:nvPr>
            <p:ph idx="6" type="body"/>
          </p:nvPr>
        </p:nvSpPr>
        <p:spPr>
          <a:xfrm>
            <a:off x="7179429" y="2687947"/>
            <a:ext cx="2417070" cy="604103"/>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5" name="Google Shape;335;p64"/>
          <p:cNvSpPr txBox="1"/>
          <p:nvPr>
            <p:ph idx="7" type="body"/>
          </p:nvPr>
        </p:nvSpPr>
        <p:spPr>
          <a:xfrm>
            <a:off x="7179429" y="3402895"/>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re et contenu">
  <p:cSld name="10_Titre et contenu">
    <p:spTree>
      <p:nvGrpSpPr>
        <p:cNvPr id="336" name="Shape 336"/>
        <p:cNvGrpSpPr/>
        <p:nvPr/>
      </p:nvGrpSpPr>
      <p:grpSpPr>
        <a:xfrm>
          <a:off x="0" y="0"/>
          <a:ext cx="0" cy="0"/>
          <a:chOff x="0" y="0"/>
          <a:chExt cx="0" cy="0"/>
        </a:xfrm>
      </p:grpSpPr>
      <p:pic>
        <p:nvPicPr>
          <p:cNvPr descr="MAESTRIA-INNOVATION_logo_RVB.png" id="337" name="Google Shape;337;p65"/>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338" name="Google Shape;338;p65"/>
          <p:cNvGrpSpPr/>
          <p:nvPr/>
        </p:nvGrpSpPr>
        <p:grpSpPr>
          <a:xfrm>
            <a:off x="1" y="1287802"/>
            <a:ext cx="593297" cy="188977"/>
            <a:chOff x="0" y="1754693"/>
            <a:chExt cx="593297" cy="188977"/>
          </a:xfrm>
        </p:grpSpPr>
        <p:sp>
          <p:nvSpPr>
            <p:cNvPr id="339" name="Google Shape;339;p65"/>
            <p:cNvSpPr/>
            <p:nvPr/>
          </p:nvSpPr>
          <p:spPr>
            <a:xfrm>
              <a:off x="404320" y="1754693"/>
              <a:ext cx="188977" cy="188977"/>
            </a:xfrm>
            <a:prstGeom prst="ellipse">
              <a:avLst/>
            </a:prstGeom>
            <a:solidFill>
              <a:srgbClr val="29D190"/>
            </a:solidFill>
            <a:ln cap="flat" cmpd="sng" w="9525">
              <a:solidFill>
                <a:srgbClr val="29D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340" name="Google Shape;340;p65"/>
            <p:cNvCxnSpPr/>
            <p:nvPr/>
          </p:nvCxnSpPr>
          <p:spPr>
            <a:xfrm rot="10800000">
              <a:off x="0" y="1849320"/>
              <a:ext cx="491907" cy="0"/>
            </a:xfrm>
            <a:prstGeom prst="straightConnector1">
              <a:avLst/>
            </a:prstGeom>
            <a:noFill/>
            <a:ln cap="flat" cmpd="sng" w="57150">
              <a:solidFill>
                <a:srgbClr val="29D190"/>
              </a:solidFill>
              <a:prstDash val="solid"/>
              <a:round/>
              <a:headEnd len="sm" w="sm" type="none"/>
              <a:tailEnd len="sm" w="sm" type="none"/>
            </a:ln>
          </p:spPr>
        </p:cxnSp>
      </p:grpSp>
      <p:cxnSp>
        <p:nvCxnSpPr>
          <p:cNvPr id="341" name="Google Shape;341;p65"/>
          <p:cNvCxnSpPr/>
          <p:nvPr/>
        </p:nvCxnSpPr>
        <p:spPr>
          <a:xfrm flipH="1">
            <a:off x="9849280" y="1382431"/>
            <a:ext cx="593296" cy="4313"/>
          </a:xfrm>
          <a:prstGeom prst="straightConnector1">
            <a:avLst/>
          </a:prstGeom>
          <a:noFill/>
          <a:ln cap="flat" cmpd="sng" w="57150">
            <a:solidFill>
              <a:srgbClr val="29D190"/>
            </a:solidFill>
            <a:prstDash val="solid"/>
            <a:round/>
            <a:headEnd len="sm" w="sm" type="none"/>
            <a:tailEnd len="sm" w="sm" type="none"/>
          </a:ln>
        </p:spPr>
      </p:cxnSp>
      <p:sp>
        <p:nvSpPr>
          <p:cNvPr id="342" name="Google Shape;342;p65"/>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3" name="Google Shape;343;p65"/>
          <p:cNvSpPr txBox="1"/>
          <p:nvPr>
            <p:ph idx="1" type="body"/>
          </p:nvPr>
        </p:nvSpPr>
        <p:spPr>
          <a:xfrm>
            <a:off x="6544561" y="1945465"/>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4" name="Google Shape;344;p65"/>
          <p:cNvSpPr txBox="1"/>
          <p:nvPr>
            <p:ph idx="2" type="body"/>
          </p:nvPr>
        </p:nvSpPr>
        <p:spPr>
          <a:xfrm>
            <a:off x="6544561" y="2329825"/>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5" name="Google Shape;345;p65"/>
          <p:cNvSpPr/>
          <p:nvPr>
            <p:ph idx="3" type="pic"/>
          </p:nvPr>
        </p:nvSpPr>
        <p:spPr>
          <a:xfrm>
            <a:off x="5865317" y="1945811"/>
            <a:ext cx="679450" cy="649287"/>
          </a:xfrm>
          <a:prstGeom prst="rect">
            <a:avLst/>
          </a:prstGeom>
          <a:noFill/>
          <a:ln>
            <a:noFill/>
          </a:ln>
        </p:spPr>
      </p:sp>
      <p:sp>
        <p:nvSpPr>
          <p:cNvPr id="346" name="Google Shape;346;p65"/>
          <p:cNvSpPr txBox="1"/>
          <p:nvPr>
            <p:ph idx="4" type="body"/>
          </p:nvPr>
        </p:nvSpPr>
        <p:spPr>
          <a:xfrm>
            <a:off x="6544561" y="3577295"/>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7" name="Google Shape;347;p65"/>
          <p:cNvSpPr txBox="1"/>
          <p:nvPr>
            <p:ph idx="5" type="body"/>
          </p:nvPr>
        </p:nvSpPr>
        <p:spPr>
          <a:xfrm>
            <a:off x="6544561" y="3961655"/>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8" name="Google Shape;348;p65"/>
          <p:cNvSpPr/>
          <p:nvPr>
            <p:ph idx="6" type="pic"/>
          </p:nvPr>
        </p:nvSpPr>
        <p:spPr>
          <a:xfrm>
            <a:off x="5865317" y="3577641"/>
            <a:ext cx="679450" cy="649287"/>
          </a:xfrm>
          <a:prstGeom prst="rect">
            <a:avLst/>
          </a:prstGeom>
          <a:noFill/>
          <a:ln>
            <a:noFill/>
          </a:ln>
        </p:spPr>
      </p:sp>
      <p:sp>
        <p:nvSpPr>
          <p:cNvPr id="349" name="Google Shape;349;p65"/>
          <p:cNvSpPr txBox="1"/>
          <p:nvPr>
            <p:ph idx="7" type="body"/>
          </p:nvPr>
        </p:nvSpPr>
        <p:spPr>
          <a:xfrm>
            <a:off x="6544767" y="5192349"/>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0" name="Google Shape;350;p65"/>
          <p:cNvSpPr txBox="1"/>
          <p:nvPr>
            <p:ph idx="8" type="body"/>
          </p:nvPr>
        </p:nvSpPr>
        <p:spPr>
          <a:xfrm>
            <a:off x="6544767" y="5576709"/>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1" name="Google Shape;351;p65"/>
          <p:cNvSpPr/>
          <p:nvPr>
            <p:ph idx="9" type="pic"/>
          </p:nvPr>
        </p:nvSpPr>
        <p:spPr>
          <a:xfrm>
            <a:off x="5865523" y="5192695"/>
            <a:ext cx="679450" cy="649287"/>
          </a:xfrm>
          <a:prstGeom prst="rect">
            <a:avLst/>
          </a:prstGeom>
          <a:noFill/>
          <a:ln>
            <a:noFill/>
          </a:ln>
        </p:spPr>
      </p:sp>
      <p:sp>
        <p:nvSpPr>
          <p:cNvPr id="352" name="Google Shape;352;p65"/>
          <p:cNvSpPr txBox="1"/>
          <p:nvPr>
            <p:ph idx="13" type="body"/>
          </p:nvPr>
        </p:nvSpPr>
        <p:spPr>
          <a:xfrm>
            <a:off x="1526463" y="1946477"/>
            <a:ext cx="4067646"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29D190"/>
              </a:buClr>
              <a:buSzPts val="1600"/>
              <a:buNone/>
              <a:defRPr sz="1600">
                <a:solidFill>
                  <a:srgbClr val="29D190"/>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3" name="Google Shape;353;p65"/>
          <p:cNvSpPr txBox="1"/>
          <p:nvPr>
            <p:ph idx="14" type="body"/>
          </p:nvPr>
        </p:nvSpPr>
        <p:spPr>
          <a:xfrm>
            <a:off x="1526463" y="2330837"/>
            <a:ext cx="4067646" cy="430694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4" name="Google Shape;354;p65"/>
          <p:cNvSpPr/>
          <p:nvPr>
            <p:ph idx="15" type="pic"/>
          </p:nvPr>
        </p:nvSpPr>
        <p:spPr>
          <a:xfrm>
            <a:off x="847219" y="1946823"/>
            <a:ext cx="679450" cy="649287"/>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seul">
  <p:cSld name="2_Titre seul">
    <p:spTree>
      <p:nvGrpSpPr>
        <p:cNvPr id="355" name="Shape 355"/>
        <p:cNvGrpSpPr/>
        <p:nvPr/>
      </p:nvGrpSpPr>
      <p:grpSpPr>
        <a:xfrm>
          <a:off x="0" y="0"/>
          <a:ext cx="0" cy="0"/>
          <a:chOff x="0" y="0"/>
          <a:chExt cx="0" cy="0"/>
        </a:xfrm>
      </p:grpSpPr>
      <p:pic>
        <p:nvPicPr>
          <p:cNvPr descr="MAESTRIA-INNOVATION_logo_RVB.png" id="356" name="Google Shape;356;p66"/>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357" name="Google Shape;357;p66"/>
          <p:cNvGrpSpPr/>
          <p:nvPr/>
        </p:nvGrpSpPr>
        <p:grpSpPr>
          <a:xfrm>
            <a:off x="1" y="1287802"/>
            <a:ext cx="593297" cy="188977"/>
            <a:chOff x="0" y="1754693"/>
            <a:chExt cx="593297" cy="188977"/>
          </a:xfrm>
        </p:grpSpPr>
        <p:sp>
          <p:nvSpPr>
            <p:cNvPr id="358" name="Google Shape;358;p66"/>
            <p:cNvSpPr/>
            <p:nvPr/>
          </p:nvSpPr>
          <p:spPr>
            <a:xfrm>
              <a:off x="404320" y="1754693"/>
              <a:ext cx="188977" cy="188977"/>
            </a:xfrm>
            <a:prstGeom prst="ellipse">
              <a:avLst/>
            </a:prstGeom>
            <a:solidFill>
              <a:srgbClr val="29D190"/>
            </a:solidFill>
            <a:ln cap="flat" cmpd="sng" w="9525">
              <a:solidFill>
                <a:srgbClr val="29D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359" name="Google Shape;359;p66"/>
            <p:cNvCxnSpPr/>
            <p:nvPr/>
          </p:nvCxnSpPr>
          <p:spPr>
            <a:xfrm rot="10800000">
              <a:off x="0" y="1849320"/>
              <a:ext cx="491907" cy="0"/>
            </a:xfrm>
            <a:prstGeom prst="straightConnector1">
              <a:avLst/>
            </a:prstGeom>
            <a:noFill/>
            <a:ln cap="flat" cmpd="sng" w="57150">
              <a:solidFill>
                <a:srgbClr val="29D190"/>
              </a:solidFill>
              <a:prstDash val="solid"/>
              <a:round/>
              <a:headEnd len="sm" w="sm" type="none"/>
              <a:tailEnd len="sm" w="sm" type="none"/>
            </a:ln>
          </p:spPr>
        </p:cxnSp>
      </p:grpSp>
      <p:cxnSp>
        <p:nvCxnSpPr>
          <p:cNvPr id="360" name="Google Shape;360;p66"/>
          <p:cNvCxnSpPr/>
          <p:nvPr/>
        </p:nvCxnSpPr>
        <p:spPr>
          <a:xfrm flipH="1">
            <a:off x="9849280" y="1382431"/>
            <a:ext cx="593296" cy="4313"/>
          </a:xfrm>
          <a:prstGeom prst="straightConnector1">
            <a:avLst/>
          </a:prstGeom>
          <a:noFill/>
          <a:ln cap="flat" cmpd="sng" w="57150">
            <a:solidFill>
              <a:srgbClr val="29D190"/>
            </a:solidFill>
            <a:prstDash val="solid"/>
            <a:round/>
            <a:headEnd len="sm" w="sm" type="none"/>
            <a:tailEnd len="sm" w="sm" type="none"/>
          </a:ln>
        </p:spPr>
      </p:cxnSp>
      <p:sp>
        <p:nvSpPr>
          <p:cNvPr id="361" name="Google Shape;361;p66"/>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2" name="Google Shape;362;p66"/>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re seul">
  <p:cSld name="3_Titre seul">
    <p:spTree>
      <p:nvGrpSpPr>
        <p:cNvPr id="363" name="Shape 363"/>
        <p:cNvGrpSpPr/>
        <p:nvPr/>
      </p:nvGrpSpPr>
      <p:grpSpPr>
        <a:xfrm>
          <a:off x="0" y="0"/>
          <a:ext cx="0" cy="0"/>
          <a:chOff x="0" y="0"/>
          <a:chExt cx="0" cy="0"/>
        </a:xfrm>
      </p:grpSpPr>
      <p:pic>
        <p:nvPicPr>
          <p:cNvPr descr="MAESTRIA-INNOVATION_logo_RVB.png" id="364" name="Google Shape;364;p67"/>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365" name="Google Shape;365;p67"/>
          <p:cNvGrpSpPr/>
          <p:nvPr/>
        </p:nvGrpSpPr>
        <p:grpSpPr>
          <a:xfrm>
            <a:off x="1" y="1287802"/>
            <a:ext cx="593297" cy="188977"/>
            <a:chOff x="0" y="1754693"/>
            <a:chExt cx="593297" cy="188977"/>
          </a:xfrm>
        </p:grpSpPr>
        <p:sp>
          <p:nvSpPr>
            <p:cNvPr id="366" name="Google Shape;366;p67"/>
            <p:cNvSpPr/>
            <p:nvPr/>
          </p:nvSpPr>
          <p:spPr>
            <a:xfrm>
              <a:off x="404320" y="1754693"/>
              <a:ext cx="188977" cy="188977"/>
            </a:xfrm>
            <a:prstGeom prst="ellipse">
              <a:avLst/>
            </a:prstGeom>
            <a:solidFill>
              <a:srgbClr val="29D190"/>
            </a:solidFill>
            <a:ln cap="flat" cmpd="sng" w="9525">
              <a:solidFill>
                <a:srgbClr val="29D1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367" name="Google Shape;367;p67"/>
            <p:cNvCxnSpPr/>
            <p:nvPr/>
          </p:nvCxnSpPr>
          <p:spPr>
            <a:xfrm rot="10800000">
              <a:off x="0" y="1849320"/>
              <a:ext cx="491907" cy="0"/>
            </a:xfrm>
            <a:prstGeom prst="straightConnector1">
              <a:avLst/>
            </a:prstGeom>
            <a:noFill/>
            <a:ln cap="flat" cmpd="sng" w="57150">
              <a:solidFill>
                <a:srgbClr val="29D190"/>
              </a:solidFill>
              <a:prstDash val="solid"/>
              <a:round/>
              <a:headEnd len="sm" w="sm" type="none"/>
              <a:tailEnd len="sm" w="sm" type="none"/>
            </a:ln>
          </p:spPr>
        </p:cxnSp>
      </p:grpSp>
      <p:cxnSp>
        <p:nvCxnSpPr>
          <p:cNvPr id="368" name="Google Shape;368;p67"/>
          <p:cNvCxnSpPr/>
          <p:nvPr/>
        </p:nvCxnSpPr>
        <p:spPr>
          <a:xfrm flipH="1">
            <a:off x="9849280" y="1382431"/>
            <a:ext cx="593296" cy="4313"/>
          </a:xfrm>
          <a:prstGeom prst="straightConnector1">
            <a:avLst/>
          </a:prstGeom>
          <a:noFill/>
          <a:ln cap="flat" cmpd="sng" w="57150">
            <a:solidFill>
              <a:srgbClr val="29D190"/>
            </a:solidFill>
            <a:prstDash val="solid"/>
            <a:round/>
            <a:headEnd len="sm" w="sm" type="none"/>
            <a:tailEnd len="sm" w="sm" type="none"/>
          </a:ln>
        </p:spPr>
      </p:cxnSp>
      <p:sp>
        <p:nvSpPr>
          <p:cNvPr id="369" name="Google Shape;369;p67"/>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re et contenu">
  <p:cSld name="6_Titre et contenu">
    <p:spTree>
      <p:nvGrpSpPr>
        <p:cNvPr id="375" name="Shape 375"/>
        <p:cNvGrpSpPr/>
        <p:nvPr/>
      </p:nvGrpSpPr>
      <p:grpSpPr>
        <a:xfrm>
          <a:off x="0" y="0"/>
          <a:ext cx="0" cy="0"/>
          <a:chOff x="0" y="0"/>
          <a:chExt cx="0" cy="0"/>
        </a:xfrm>
      </p:grpSpPr>
      <p:pic>
        <p:nvPicPr>
          <p:cNvPr descr="MaestrIA_R-V_05.jpg" id="376" name="Google Shape;376;p69"/>
          <p:cNvPicPr preferRelativeResize="0"/>
          <p:nvPr/>
        </p:nvPicPr>
        <p:blipFill rotWithShape="1">
          <a:blip r:embed="rId2">
            <a:alphaModFix/>
          </a:blip>
          <a:srcRect b="0" l="0" r="0" t="0"/>
          <a:stretch/>
        </p:blipFill>
        <p:spPr>
          <a:xfrm>
            <a:off x="6680200" y="-1"/>
            <a:ext cx="3775076" cy="7205663"/>
          </a:xfrm>
          <a:prstGeom prst="rect">
            <a:avLst/>
          </a:prstGeom>
          <a:noFill/>
          <a:ln>
            <a:noFill/>
          </a:ln>
        </p:spPr>
      </p:pic>
      <p:sp>
        <p:nvSpPr>
          <p:cNvPr id="377" name="Google Shape;377;p69"/>
          <p:cNvSpPr/>
          <p:nvPr>
            <p:ph idx="2" type="pic"/>
          </p:nvPr>
        </p:nvSpPr>
        <p:spPr>
          <a:xfrm>
            <a:off x="6680200" y="0"/>
            <a:ext cx="3775075" cy="7205663"/>
          </a:xfrm>
          <a:prstGeom prst="rect">
            <a:avLst/>
          </a:prstGeom>
          <a:noFill/>
          <a:ln>
            <a:noFill/>
          </a:ln>
        </p:spPr>
      </p:sp>
      <p:sp>
        <p:nvSpPr>
          <p:cNvPr id="378" name="Google Shape;378;p69"/>
          <p:cNvSpPr txBox="1"/>
          <p:nvPr>
            <p:ph type="title"/>
          </p:nvPr>
        </p:nvSpPr>
        <p:spPr>
          <a:xfrm>
            <a:off x="741644" y="1053883"/>
            <a:ext cx="5735888" cy="1200944"/>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9" name="Google Shape;379;p69"/>
          <p:cNvSpPr txBox="1"/>
          <p:nvPr>
            <p:ph idx="1" type="body"/>
          </p:nvPr>
        </p:nvSpPr>
        <p:spPr>
          <a:xfrm>
            <a:off x="741644" y="2429131"/>
            <a:ext cx="5735888" cy="909400"/>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380" name="Google Shape;380;p69"/>
          <p:cNvGrpSpPr/>
          <p:nvPr/>
        </p:nvGrpSpPr>
        <p:grpSpPr>
          <a:xfrm>
            <a:off x="1" y="1287802"/>
            <a:ext cx="593297" cy="188977"/>
            <a:chOff x="0" y="1754693"/>
            <a:chExt cx="593297" cy="188977"/>
          </a:xfrm>
        </p:grpSpPr>
        <p:sp>
          <p:nvSpPr>
            <p:cNvPr id="381" name="Google Shape;381;p69"/>
            <p:cNvSpPr/>
            <p:nvPr/>
          </p:nvSpPr>
          <p:spPr>
            <a:xfrm>
              <a:off x="404320" y="1754693"/>
              <a:ext cx="188977" cy="188977"/>
            </a:xfrm>
            <a:prstGeom prst="ellipse">
              <a:avLst/>
            </a:prstGeom>
            <a:solidFill>
              <a:srgbClr val="FC5BA1"/>
            </a:solidFill>
            <a:ln cap="flat" cmpd="sng" w="9525">
              <a:solidFill>
                <a:srgbClr val="FC5B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382" name="Google Shape;382;p69"/>
            <p:cNvCxnSpPr/>
            <p:nvPr/>
          </p:nvCxnSpPr>
          <p:spPr>
            <a:xfrm rot="10800000">
              <a:off x="0" y="1849320"/>
              <a:ext cx="491907" cy="0"/>
            </a:xfrm>
            <a:prstGeom prst="straightConnector1">
              <a:avLst/>
            </a:prstGeom>
            <a:noFill/>
            <a:ln cap="flat" cmpd="sng" w="57150">
              <a:solidFill>
                <a:srgbClr val="FC5BA1"/>
              </a:solidFill>
              <a:prstDash val="solid"/>
              <a:round/>
              <a:headEnd len="sm" w="sm" type="none"/>
              <a:tailEnd len="sm" w="sm" type="none"/>
            </a:ln>
          </p:spPr>
        </p:cxnSp>
      </p:grpSp>
      <p:pic>
        <p:nvPicPr>
          <p:cNvPr descr="MAESTRIA-INNOVATION_logo_RVB.png" id="383" name="Google Shape;383;p69"/>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cxnSp>
        <p:nvCxnSpPr>
          <p:cNvPr id="384" name="Google Shape;384;p69"/>
          <p:cNvCxnSpPr/>
          <p:nvPr/>
        </p:nvCxnSpPr>
        <p:spPr>
          <a:xfrm flipH="1">
            <a:off x="9849280" y="1382431"/>
            <a:ext cx="593296" cy="4313"/>
          </a:xfrm>
          <a:prstGeom prst="straightConnector1">
            <a:avLst/>
          </a:prstGeom>
          <a:noFill/>
          <a:ln cap="flat" cmpd="sng" w="57150">
            <a:solidFill>
              <a:srgbClr val="FFFFFF"/>
            </a:solidFill>
            <a:prstDash val="solid"/>
            <a:round/>
            <a:headEnd len="sm" w="sm" type="none"/>
            <a:tailEnd len="sm" w="sm" type="none"/>
          </a:ln>
        </p:spPr>
      </p:cxnSp>
      <p:sp>
        <p:nvSpPr>
          <p:cNvPr id="385" name="Google Shape;385;p69"/>
          <p:cNvSpPr txBox="1"/>
          <p:nvPr>
            <p:ph idx="3" type="body"/>
          </p:nvPr>
        </p:nvSpPr>
        <p:spPr>
          <a:xfrm>
            <a:off x="1420887" y="5166734"/>
            <a:ext cx="5056645"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6" name="Google Shape;386;p69"/>
          <p:cNvSpPr txBox="1"/>
          <p:nvPr>
            <p:ph idx="4" type="body"/>
          </p:nvPr>
        </p:nvSpPr>
        <p:spPr>
          <a:xfrm>
            <a:off x="1420887" y="5551095"/>
            <a:ext cx="5056645"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7" name="Google Shape;387;p69"/>
          <p:cNvSpPr/>
          <p:nvPr>
            <p:ph idx="5" type="pic"/>
          </p:nvPr>
        </p:nvSpPr>
        <p:spPr>
          <a:xfrm>
            <a:off x="741644" y="5167080"/>
            <a:ext cx="679450" cy="649287"/>
          </a:xfrm>
          <a:prstGeom prst="rect">
            <a:avLst/>
          </a:prstGeom>
          <a:noFill/>
          <a:ln>
            <a:noFill/>
          </a:ln>
        </p:spPr>
      </p:sp>
      <p:sp>
        <p:nvSpPr>
          <p:cNvPr id="388" name="Google Shape;388;p69"/>
          <p:cNvSpPr txBox="1"/>
          <p:nvPr>
            <p:ph idx="6" type="body"/>
          </p:nvPr>
        </p:nvSpPr>
        <p:spPr>
          <a:xfrm>
            <a:off x="1420887" y="3682678"/>
            <a:ext cx="5056645"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9" name="Google Shape;389;p69"/>
          <p:cNvSpPr txBox="1"/>
          <p:nvPr>
            <p:ph idx="7" type="body"/>
          </p:nvPr>
        </p:nvSpPr>
        <p:spPr>
          <a:xfrm>
            <a:off x="1420887" y="4067039"/>
            <a:ext cx="5056645"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0" name="Google Shape;390;p69"/>
          <p:cNvSpPr/>
          <p:nvPr>
            <p:ph idx="8" type="pic"/>
          </p:nvPr>
        </p:nvSpPr>
        <p:spPr>
          <a:xfrm>
            <a:off x="741644" y="3683024"/>
            <a:ext cx="679450" cy="649287"/>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re et contenu">
  <p:cSld name="7_Titre et contenu">
    <p:spTree>
      <p:nvGrpSpPr>
        <p:cNvPr id="391" name="Shape 391"/>
        <p:cNvGrpSpPr/>
        <p:nvPr/>
      </p:nvGrpSpPr>
      <p:grpSpPr>
        <a:xfrm>
          <a:off x="0" y="0"/>
          <a:ext cx="0" cy="0"/>
          <a:chOff x="0" y="0"/>
          <a:chExt cx="0" cy="0"/>
        </a:xfrm>
      </p:grpSpPr>
      <p:pic>
        <p:nvPicPr>
          <p:cNvPr descr="MaestrIA_V-R_01.jpg" id="392" name="Google Shape;392;p70"/>
          <p:cNvPicPr preferRelativeResize="0"/>
          <p:nvPr/>
        </p:nvPicPr>
        <p:blipFill rotWithShape="1">
          <a:blip r:embed="rId2">
            <a:alphaModFix/>
          </a:blip>
          <a:srcRect b="0" l="0" r="0" t="0"/>
          <a:stretch/>
        </p:blipFill>
        <p:spPr>
          <a:xfrm>
            <a:off x="0" y="-2021"/>
            <a:ext cx="3762375" cy="7205663"/>
          </a:xfrm>
          <a:prstGeom prst="rect">
            <a:avLst/>
          </a:prstGeom>
          <a:noFill/>
          <a:ln>
            <a:noFill/>
          </a:ln>
        </p:spPr>
      </p:pic>
      <p:sp>
        <p:nvSpPr>
          <p:cNvPr id="393" name="Google Shape;393;p70"/>
          <p:cNvSpPr/>
          <p:nvPr>
            <p:ph idx="2" type="pic"/>
          </p:nvPr>
        </p:nvSpPr>
        <p:spPr>
          <a:xfrm>
            <a:off x="0" y="1"/>
            <a:ext cx="3770521" cy="7205662"/>
          </a:xfrm>
          <a:prstGeom prst="rect">
            <a:avLst/>
          </a:prstGeom>
          <a:noFill/>
          <a:ln>
            <a:noFill/>
          </a:ln>
        </p:spPr>
      </p:sp>
      <p:grpSp>
        <p:nvGrpSpPr>
          <p:cNvPr id="394" name="Google Shape;394;p70"/>
          <p:cNvGrpSpPr/>
          <p:nvPr/>
        </p:nvGrpSpPr>
        <p:grpSpPr>
          <a:xfrm rot="10800000">
            <a:off x="9849278" y="1287802"/>
            <a:ext cx="593297" cy="188977"/>
            <a:chOff x="0" y="1754693"/>
            <a:chExt cx="593297" cy="188977"/>
          </a:xfrm>
        </p:grpSpPr>
        <p:sp>
          <p:nvSpPr>
            <p:cNvPr id="395" name="Google Shape;395;p70"/>
            <p:cNvSpPr/>
            <p:nvPr/>
          </p:nvSpPr>
          <p:spPr>
            <a:xfrm>
              <a:off x="404320" y="1754693"/>
              <a:ext cx="188977" cy="188977"/>
            </a:xfrm>
            <a:prstGeom prst="ellipse">
              <a:avLst/>
            </a:prstGeom>
            <a:solidFill>
              <a:srgbClr val="FC5BA1"/>
            </a:solidFill>
            <a:ln cap="flat" cmpd="sng" w="9525">
              <a:solidFill>
                <a:srgbClr val="FC5B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396" name="Google Shape;396;p70"/>
            <p:cNvCxnSpPr/>
            <p:nvPr/>
          </p:nvCxnSpPr>
          <p:spPr>
            <a:xfrm rot="10800000">
              <a:off x="0" y="1849320"/>
              <a:ext cx="491907" cy="0"/>
            </a:xfrm>
            <a:prstGeom prst="straightConnector1">
              <a:avLst/>
            </a:prstGeom>
            <a:noFill/>
            <a:ln cap="flat" cmpd="sng" w="57150">
              <a:solidFill>
                <a:srgbClr val="FC5BA1"/>
              </a:solidFill>
              <a:prstDash val="solid"/>
              <a:round/>
              <a:headEnd len="sm" w="sm" type="none"/>
              <a:tailEnd len="sm" w="sm" type="none"/>
            </a:ln>
          </p:spPr>
        </p:cxnSp>
      </p:grpSp>
      <p:sp>
        <p:nvSpPr>
          <p:cNvPr id="397" name="Google Shape;397;p70"/>
          <p:cNvSpPr txBox="1"/>
          <p:nvPr/>
        </p:nvSpPr>
        <p:spPr>
          <a:xfrm>
            <a:off x="232549" y="6791746"/>
            <a:ext cx="1678069"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chemeClr val="lt1"/>
                </a:solidFill>
                <a:latin typeface="Comfortaa"/>
                <a:ea typeface="Comfortaa"/>
                <a:cs typeface="Comfortaa"/>
                <a:sym typeface="Comfortaa"/>
              </a:rPr>
              <a:t>maestria innovation</a:t>
            </a:r>
            <a:endParaRPr/>
          </a:p>
        </p:txBody>
      </p:sp>
      <p:sp>
        <p:nvSpPr>
          <p:cNvPr id="398" name="Google Shape;398;p70"/>
          <p:cNvSpPr txBox="1"/>
          <p:nvPr>
            <p:ph type="title"/>
          </p:nvPr>
        </p:nvSpPr>
        <p:spPr>
          <a:xfrm>
            <a:off x="4243849" y="1053883"/>
            <a:ext cx="5347573" cy="1200944"/>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70"/>
          <p:cNvSpPr txBox="1"/>
          <p:nvPr>
            <p:ph idx="1" type="body"/>
          </p:nvPr>
        </p:nvSpPr>
        <p:spPr>
          <a:xfrm>
            <a:off x="4243849" y="2429131"/>
            <a:ext cx="5347573" cy="686831"/>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0" name="Google Shape;400;p70"/>
          <p:cNvSpPr txBox="1"/>
          <p:nvPr>
            <p:ph idx="3" type="body"/>
          </p:nvPr>
        </p:nvSpPr>
        <p:spPr>
          <a:xfrm>
            <a:off x="4923094" y="4514814"/>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1" name="Google Shape;401;p70"/>
          <p:cNvSpPr txBox="1"/>
          <p:nvPr>
            <p:ph idx="4" type="body"/>
          </p:nvPr>
        </p:nvSpPr>
        <p:spPr>
          <a:xfrm>
            <a:off x="4923094" y="4899175"/>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2" name="Google Shape;402;p70"/>
          <p:cNvSpPr/>
          <p:nvPr>
            <p:ph idx="5" type="pic"/>
          </p:nvPr>
        </p:nvSpPr>
        <p:spPr>
          <a:xfrm>
            <a:off x="4243850" y="4515160"/>
            <a:ext cx="679450" cy="649287"/>
          </a:xfrm>
          <a:prstGeom prst="rect">
            <a:avLst/>
          </a:prstGeom>
          <a:noFill/>
          <a:ln>
            <a:noFill/>
          </a:ln>
        </p:spPr>
      </p:sp>
      <p:sp>
        <p:nvSpPr>
          <p:cNvPr id="403" name="Google Shape;403;p70"/>
          <p:cNvSpPr txBox="1"/>
          <p:nvPr>
            <p:ph idx="6" type="body"/>
          </p:nvPr>
        </p:nvSpPr>
        <p:spPr>
          <a:xfrm>
            <a:off x="4923093" y="3263542"/>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4" name="Google Shape;404;p70"/>
          <p:cNvSpPr txBox="1"/>
          <p:nvPr>
            <p:ph idx="7" type="body"/>
          </p:nvPr>
        </p:nvSpPr>
        <p:spPr>
          <a:xfrm>
            <a:off x="4923093" y="3647903"/>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5" name="Google Shape;405;p70"/>
          <p:cNvSpPr/>
          <p:nvPr>
            <p:ph idx="8" type="pic"/>
          </p:nvPr>
        </p:nvSpPr>
        <p:spPr>
          <a:xfrm>
            <a:off x="4243849" y="3263888"/>
            <a:ext cx="679450" cy="649287"/>
          </a:xfrm>
          <a:prstGeom prst="rect">
            <a:avLst/>
          </a:prstGeom>
          <a:noFill/>
          <a:ln>
            <a:noFill/>
          </a:ln>
        </p:spPr>
      </p:sp>
      <p:sp>
        <p:nvSpPr>
          <p:cNvPr id="406" name="Google Shape;406;p70"/>
          <p:cNvSpPr txBox="1"/>
          <p:nvPr>
            <p:ph idx="9" type="body"/>
          </p:nvPr>
        </p:nvSpPr>
        <p:spPr>
          <a:xfrm>
            <a:off x="4923300" y="5792420"/>
            <a:ext cx="4668330"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7" name="Google Shape;407;p70"/>
          <p:cNvSpPr txBox="1"/>
          <p:nvPr>
            <p:ph idx="13" type="body"/>
          </p:nvPr>
        </p:nvSpPr>
        <p:spPr>
          <a:xfrm>
            <a:off x="4923300" y="6176781"/>
            <a:ext cx="4668330"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8" name="Google Shape;408;p70"/>
          <p:cNvSpPr/>
          <p:nvPr>
            <p:ph idx="14" type="pic"/>
          </p:nvPr>
        </p:nvSpPr>
        <p:spPr>
          <a:xfrm>
            <a:off x="4244056" y="5792766"/>
            <a:ext cx="679450" cy="649287"/>
          </a:xfrm>
          <a:prstGeom prst="rect">
            <a:avLst/>
          </a:prstGeom>
          <a:noFill/>
          <a:ln>
            <a:noFill/>
          </a:ln>
        </p:spPr>
      </p:sp>
      <p:pic>
        <p:nvPicPr>
          <p:cNvPr descr="MAESTRIA-INNOVATION_logo_RVB.png" id="409" name="Google Shape;409;p70"/>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cxnSp>
        <p:nvCxnSpPr>
          <p:cNvPr id="410" name="Google Shape;410;p70"/>
          <p:cNvCxnSpPr/>
          <p:nvPr/>
        </p:nvCxnSpPr>
        <p:spPr>
          <a:xfrm flipH="1">
            <a:off x="-64100" y="1382431"/>
            <a:ext cx="593296" cy="4313"/>
          </a:xfrm>
          <a:prstGeom prst="straightConnector1">
            <a:avLst/>
          </a:prstGeom>
          <a:noFill/>
          <a:ln cap="flat" cmpd="sng" w="57150">
            <a:solidFill>
              <a:srgbClr val="FFFFFF"/>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re et contenu">
  <p:cSld name="8_Titre et contenu">
    <p:spTree>
      <p:nvGrpSpPr>
        <p:cNvPr id="411" name="Shape 411"/>
        <p:cNvGrpSpPr/>
        <p:nvPr/>
      </p:nvGrpSpPr>
      <p:grpSpPr>
        <a:xfrm>
          <a:off x="0" y="0"/>
          <a:ext cx="0" cy="0"/>
          <a:chOff x="0" y="0"/>
          <a:chExt cx="0" cy="0"/>
        </a:xfrm>
      </p:grpSpPr>
      <p:sp>
        <p:nvSpPr>
          <p:cNvPr id="412" name="Google Shape;412;p71"/>
          <p:cNvSpPr txBox="1"/>
          <p:nvPr>
            <p:ph idx="1" type="body"/>
          </p:nvPr>
        </p:nvSpPr>
        <p:spPr>
          <a:xfrm>
            <a:off x="847219" y="1817828"/>
            <a:ext cx="7401228" cy="686831"/>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AESTRIA-INNOVATION_logo_RVB.png" id="413" name="Google Shape;413;p71"/>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sp>
        <p:nvSpPr>
          <p:cNvPr id="414" name="Google Shape;414;p71"/>
          <p:cNvSpPr/>
          <p:nvPr/>
        </p:nvSpPr>
        <p:spPr>
          <a:xfrm>
            <a:off x="8871703" y="1720956"/>
            <a:ext cx="2269011" cy="2269011"/>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415" name="Google Shape;415;p71"/>
          <p:cNvSpPr/>
          <p:nvPr/>
        </p:nvSpPr>
        <p:spPr>
          <a:xfrm>
            <a:off x="7129494" y="3212478"/>
            <a:ext cx="4488111" cy="4488112"/>
          </a:xfrm>
          <a:prstGeom prst="ellipse">
            <a:avLst/>
          </a:prstGeom>
          <a:blipFill rotWithShape="1">
            <a:blip r:embed="rId4">
              <a:alphaModFix/>
            </a:blip>
            <a:stretch>
              <a:fillRect b="0" l="0" r="0" t="0"/>
            </a:stretch>
          </a:blipFill>
          <a:ln cap="flat" cmpd="sng" w="76200">
            <a:solidFill>
              <a:srgbClr val="FC5B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nvGrpSpPr>
          <p:cNvPr id="416" name="Google Shape;416;p71"/>
          <p:cNvGrpSpPr/>
          <p:nvPr/>
        </p:nvGrpSpPr>
        <p:grpSpPr>
          <a:xfrm>
            <a:off x="1" y="1287802"/>
            <a:ext cx="593297" cy="188977"/>
            <a:chOff x="0" y="1754693"/>
            <a:chExt cx="593297" cy="188977"/>
          </a:xfrm>
        </p:grpSpPr>
        <p:sp>
          <p:nvSpPr>
            <p:cNvPr id="417" name="Google Shape;417;p71"/>
            <p:cNvSpPr/>
            <p:nvPr/>
          </p:nvSpPr>
          <p:spPr>
            <a:xfrm>
              <a:off x="404320" y="1754693"/>
              <a:ext cx="188977" cy="188977"/>
            </a:xfrm>
            <a:prstGeom prst="ellipse">
              <a:avLst/>
            </a:prstGeom>
            <a:solidFill>
              <a:srgbClr val="FC5BA1"/>
            </a:solidFill>
            <a:ln cap="flat" cmpd="sng" w="9525">
              <a:solidFill>
                <a:srgbClr val="FC5B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418" name="Google Shape;418;p71"/>
            <p:cNvCxnSpPr/>
            <p:nvPr/>
          </p:nvCxnSpPr>
          <p:spPr>
            <a:xfrm rot="10800000">
              <a:off x="0" y="1849320"/>
              <a:ext cx="491907" cy="0"/>
            </a:xfrm>
            <a:prstGeom prst="straightConnector1">
              <a:avLst/>
            </a:prstGeom>
            <a:noFill/>
            <a:ln cap="flat" cmpd="sng" w="57150">
              <a:solidFill>
                <a:srgbClr val="FC5BA1"/>
              </a:solidFill>
              <a:prstDash val="solid"/>
              <a:round/>
              <a:headEnd len="sm" w="sm" type="none"/>
              <a:tailEnd len="sm" w="sm" type="none"/>
            </a:ln>
          </p:spPr>
        </p:cxnSp>
      </p:grpSp>
      <p:cxnSp>
        <p:nvCxnSpPr>
          <p:cNvPr id="419" name="Google Shape;419;p71"/>
          <p:cNvCxnSpPr/>
          <p:nvPr/>
        </p:nvCxnSpPr>
        <p:spPr>
          <a:xfrm flipH="1">
            <a:off x="9849280" y="1382431"/>
            <a:ext cx="593296" cy="4313"/>
          </a:xfrm>
          <a:prstGeom prst="straightConnector1">
            <a:avLst/>
          </a:prstGeom>
          <a:noFill/>
          <a:ln cap="flat" cmpd="sng" w="57150">
            <a:solidFill>
              <a:srgbClr val="FC5BA1"/>
            </a:solidFill>
            <a:prstDash val="solid"/>
            <a:round/>
            <a:headEnd len="sm" w="sm" type="none"/>
            <a:tailEnd len="sm" w="sm" type="none"/>
          </a:ln>
        </p:spPr>
      </p:cxnSp>
      <p:sp>
        <p:nvSpPr>
          <p:cNvPr id="420" name="Google Shape;420;p71"/>
          <p:cNvSpPr txBox="1"/>
          <p:nvPr>
            <p:ph idx="2" type="body"/>
          </p:nvPr>
        </p:nvSpPr>
        <p:spPr>
          <a:xfrm>
            <a:off x="847219" y="2676146"/>
            <a:ext cx="2744372" cy="610018"/>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1" name="Google Shape;421;p71"/>
          <p:cNvSpPr txBox="1"/>
          <p:nvPr>
            <p:ph idx="3" type="body"/>
          </p:nvPr>
        </p:nvSpPr>
        <p:spPr>
          <a:xfrm>
            <a:off x="847219" y="3310639"/>
            <a:ext cx="2744372" cy="136642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2" name="Google Shape;422;p71"/>
          <p:cNvSpPr txBox="1"/>
          <p:nvPr>
            <p:ph idx="4" type="body"/>
          </p:nvPr>
        </p:nvSpPr>
        <p:spPr>
          <a:xfrm>
            <a:off x="4037328" y="2676146"/>
            <a:ext cx="2744372" cy="610018"/>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3" name="Google Shape;423;p71"/>
          <p:cNvSpPr txBox="1"/>
          <p:nvPr>
            <p:ph idx="5" type="body"/>
          </p:nvPr>
        </p:nvSpPr>
        <p:spPr>
          <a:xfrm>
            <a:off x="4037328" y="3310639"/>
            <a:ext cx="2744372" cy="136642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4" name="Google Shape;424;p71"/>
          <p:cNvSpPr txBox="1"/>
          <p:nvPr>
            <p:ph idx="6" type="body"/>
          </p:nvPr>
        </p:nvSpPr>
        <p:spPr>
          <a:xfrm>
            <a:off x="847218" y="4818571"/>
            <a:ext cx="5934482"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5" name="Google Shape;425;p71"/>
          <p:cNvSpPr txBox="1"/>
          <p:nvPr>
            <p:ph idx="7" type="body"/>
          </p:nvPr>
        </p:nvSpPr>
        <p:spPr>
          <a:xfrm>
            <a:off x="847218" y="5269776"/>
            <a:ext cx="5934482" cy="127165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6" name="Google Shape;426;p71"/>
          <p:cNvSpPr txBox="1"/>
          <p:nvPr>
            <p:ph type="title"/>
          </p:nvPr>
        </p:nvSpPr>
        <p:spPr>
          <a:xfrm>
            <a:off x="847218" y="1064938"/>
            <a:ext cx="7401229" cy="578586"/>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p:cSld name="Diapositive de titre">
    <p:spTree>
      <p:nvGrpSpPr>
        <p:cNvPr id="50" name="Shape 50"/>
        <p:cNvGrpSpPr/>
        <p:nvPr/>
      </p:nvGrpSpPr>
      <p:grpSpPr>
        <a:xfrm>
          <a:off x="0" y="0"/>
          <a:ext cx="0" cy="0"/>
          <a:chOff x="0" y="0"/>
          <a:chExt cx="0" cy="0"/>
        </a:xfrm>
      </p:grpSpPr>
      <p:sp>
        <p:nvSpPr>
          <p:cNvPr id="51" name="Google Shape;51;p46"/>
          <p:cNvSpPr txBox="1"/>
          <p:nvPr>
            <p:ph type="ctrTitle"/>
          </p:nvPr>
        </p:nvSpPr>
        <p:spPr>
          <a:xfrm>
            <a:off x="1435290" y="2290794"/>
            <a:ext cx="4508517" cy="2095119"/>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4400"/>
              <a:buFont typeface="Comfortaa"/>
              <a:buNone/>
              <a:defRPr sz="44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46"/>
          <p:cNvSpPr txBox="1"/>
          <p:nvPr>
            <p:ph idx="1" type="subTitle"/>
          </p:nvPr>
        </p:nvSpPr>
        <p:spPr>
          <a:xfrm>
            <a:off x="1435290" y="5110151"/>
            <a:ext cx="4508518" cy="1069400"/>
          </a:xfrm>
          <a:prstGeom prst="rect">
            <a:avLst/>
          </a:prstGeom>
          <a:noFill/>
          <a:ln>
            <a:noFill/>
          </a:ln>
        </p:spPr>
        <p:txBody>
          <a:bodyPr anchorCtr="0" anchor="t" bIns="50400" lIns="100825" spcFirstLastPara="1" rIns="100825" wrap="square" tIns="50400">
            <a:normAutofit/>
          </a:bodyPr>
          <a:lstStyle>
            <a:lvl1pPr lvl="0" algn="l">
              <a:spcBef>
                <a:spcPts val="240"/>
              </a:spcBef>
              <a:spcAft>
                <a:spcPts val="0"/>
              </a:spcAft>
              <a:buClr>
                <a:srgbClr val="898B91"/>
              </a:buClr>
              <a:buSzPts val="1200"/>
              <a:buNone/>
              <a:defRPr sz="1200">
                <a:solidFill>
                  <a:srgbClr val="898B91"/>
                </a:solidFill>
              </a:defRPr>
            </a:lvl1pPr>
            <a:lvl2pPr lvl="1" algn="ctr">
              <a:spcBef>
                <a:spcPts val="240"/>
              </a:spcBef>
              <a:spcAft>
                <a:spcPts val="0"/>
              </a:spcAft>
              <a:buClr>
                <a:srgbClr val="898B91"/>
              </a:buClr>
              <a:buSzPts val="1200"/>
              <a:buNone/>
              <a:defRPr>
                <a:solidFill>
                  <a:srgbClr val="898B91"/>
                </a:solidFill>
              </a:defRPr>
            </a:lvl2pPr>
            <a:lvl3pPr lvl="2" algn="ctr">
              <a:spcBef>
                <a:spcPts val="240"/>
              </a:spcBef>
              <a:spcAft>
                <a:spcPts val="0"/>
              </a:spcAft>
              <a:buClr>
                <a:srgbClr val="898B91"/>
              </a:buClr>
              <a:buSzPts val="1200"/>
              <a:buNone/>
              <a:defRPr>
                <a:solidFill>
                  <a:srgbClr val="898B91"/>
                </a:solidFill>
              </a:defRPr>
            </a:lvl3pPr>
            <a:lvl4pPr lvl="3" algn="ctr">
              <a:spcBef>
                <a:spcPts val="240"/>
              </a:spcBef>
              <a:spcAft>
                <a:spcPts val="0"/>
              </a:spcAft>
              <a:buClr>
                <a:srgbClr val="898B91"/>
              </a:buClr>
              <a:buSzPts val="1200"/>
              <a:buNone/>
              <a:defRPr>
                <a:solidFill>
                  <a:srgbClr val="898B91"/>
                </a:solidFill>
              </a:defRPr>
            </a:lvl4pPr>
            <a:lvl5pPr lvl="4" algn="ctr">
              <a:spcBef>
                <a:spcPts val="240"/>
              </a:spcBef>
              <a:spcAft>
                <a:spcPts val="0"/>
              </a:spcAft>
              <a:buClr>
                <a:srgbClr val="898B91"/>
              </a:buClr>
              <a:buSzPts val="1200"/>
              <a:buNone/>
              <a:defRPr>
                <a:solidFill>
                  <a:srgbClr val="898B91"/>
                </a:solidFill>
              </a:defRPr>
            </a:lvl5pPr>
            <a:lvl6pPr lvl="5" algn="ctr">
              <a:spcBef>
                <a:spcPts val="440"/>
              </a:spcBef>
              <a:spcAft>
                <a:spcPts val="0"/>
              </a:spcAft>
              <a:buClr>
                <a:srgbClr val="898B91"/>
              </a:buClr>
              <a:buSzPts val="2200"/>
              <a:buNone/>
              <a:defRPr>
                <a:solidFill>
                  <a:srgbClr val="898B91"/>
                </a:solidFill>
              </a:defRPr>
            </a:lvl6pPr>
            <a:lvl7pPr lvl="6" algn="ctr">
              <a:spcBef>
                <a:spcPts val="440"/>
              </a:spcBef>
              <a:spcAft>
                <a:spcPts val="0"/>
              </a:spcAft>
              <a:buClr>
                <a:srgbClr val="898B91"/>
              </a:buClr>
              <a:buSzPts val="2200"/>
              <a:buNone/>
              <a:defRPr>
                <a:solidFill>
                  <a:srgbClr val="898B91"/>
                </a:solidFill>
              </a:defRPr>
            </a:lvl7pPr>
            <a:lvl8pPr lvl="7" algn="ctr">
              <a:spcBef>
                <a:spcPts val="440"/>
              </a:spcBef>
              <a:spcAft>
                <a:spcPts val="0"/>
              </a:spcAft>
              <a:buClr>
                <a:srgbClr val="898B91"/>
              </a:buClr>
              <a:buSzPts val="2200"/>
              <a:buNone/>
              <a:defRPr>
                <a:solidFill>
                  <a:srgbClr val="898B91"/>
                </a:solidFill>
              </a:defRPr>
            </a:lvl8pPr>
            <a:lvl9pPr lvl="8" algn="ctr">
              <a:spcBef>
                <a:spcPts val="440"/>
              </a:spcBef>
              <a:spcAft>
                <a:spcPts val="0"/>
              </a:spcAft>
              <a:buClr>
                <a:srgbClr val="898B91"/>
              </a:buClr>
              <a:buSzPts val="2200"/>
              <a:buNone/>
              <a:defRPr>
                <a:solidFill>
                  <a:srgbClr val="898B91"/>
                </a:solidFill>
              </a:defRPr>
            </a:lvl9pPr>
          </a:lstStyle>
          <a:p/>
        </p:txBody>
      </p:sp>
      <p:pic>
        <p:nvPicPr>
          <p:cNvPr descr="MAESTRIA-INNOVATION_logo_RVB.png" id="53" name="Google Shape;53;p46"/>
          <p:cNvPicPr preferRelativeResize="0"/>
          <p:nvPr/>
        </p:nvPicPr>
        <p:blipFill rotWithShape="1">
          <a:blip r:embed="rId2">
            <a:alphaModFix/>
          </a:blip>
          <a:srcRect b="0" l="0" r="0" t="0"/>
          <a:stretch/>
        </p:blipFill>
        <p:spPr>
          <a:xfrm>
            <a:off x="1499754" y="1144030"/>
            <a:ext cx="1435646" cy="975603"/>
          </a:xfrm>
          <a:prstGeom prst="rect">
            <a:avLst/>
          </a:prstGeom>
          <a:noFill/>
          <a:ln>
            <a:noFill/>
          </a:ln>
        </p:spPr>
      </p:pic>
      <p:grpSp>
        <p:nvGrpSpPr>
          <p:cNvPr id="54" name="Google Shape;54;p46"/>
          <p:cNvGrpSpPr/>
          <p:nvPr/>
        </p:nvGrpSpPr>
        <p:grpSpPr>
          <a:xfrm>
            <a:off x="0" y="1697185"/>
            <a:ext cx="1186594" cy="188977"/>
            <a:chOff x="0" y="2879993"/>
            <a:chExt cx="1186594" cy="188977"/>
          </a:xfrm>
        </p:grpSpPr>
        <p:sp>
          <p:nvSpPr>
            <p:cNvPr id="55" name="Google Shape;55;p46"/>
            <p:cNvSpPr/>
            <p:nvPr/>
          </p:nvSpPr>
          <p:spPr>
            <a:xfrm>
              <a:off x="997617" y="28799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56" name="Google Shape;56;p46"/>
            <p:cNvCxnSpPr/>
            <p:nvPr/>
          </p:nvCxnSpPr>
          <p:spPr>
            <a:xfrm rot="10800000">
              <a:off x="0" y="2974620"/>
              <a:ext cx="1085203" cy="0"/>
            </a:xfrm>
            <a:prstGeom prst="straightConnector1">
              <a:avLst/>
            </a:prstGeom>
            <a:noFill/>
            <a:ln cap="flat" cmpd="sng" w="57150">
              <a:solidFill>
                <a:srgbClr val="327BEC"/>
              </a:solidFill>
              <a:prstDash val="solid"/>
              <a:round/>
              <a:headEnd len="sm" w="sm" type="none"/>
              <a:tailEnd len="sm" w="sm" type="none"/>
            </a:ln>
          </p:spPr>
        </p:cxnSp>
      </p:grpSp>
      <p:sp>
        <p:nvSpPr>
          <p:cNvPr id="57" name="Google Shape;57;p46"/>
          <p:cNvSpPr txBox="1"/>
          <p:nvPr>
            <p:ph idx="2" type="body"/>
          </p:nvPr>
        </p:nvSpPr>
        <p:spPr>
          <a:xfrm>
            <a:off x="1435100" y="4537052"/>
            <a:ext cx="4508500" cy="464198"/>
          </a:xfrm>
          <a:prstGeom prst="rect">
            <a:avLst/>
          </a:prstGeom>
          <a:noFill/>
          <a:ln>
            <a:noFill/>
          </a:ln>
        </p:spPr>
        <p:txBody>
          <a:bodyPr anchorCtr="0" anchor="t" bIns="50400" lIns="100825" spcFirstLastPara="1" rIns="100825" wrap="square" tIns="50400">
            <a:noAutofit/>
          </a:bodyPr>
          <a:lstStyle>
            <a:lvl1pPr indent="-228600" lvl="0" marL="457200" algn="l">
              <a:spcBef>
                <a:spcPts val="380"/>
              </a:spcBef>
              <a:spcAft>
                <a:spcPts val="0"/>
              </a:spcAft>
              <a:buClr>
                <a:srgbClr val="327BEC"/>
              </a:buClr>
              <a:buSzPts val="1900"/>
              <a:buNone/>
              <a:defRPr sz="1900">
                <a:solidFill>
                  <a:srgbClr val="327BEC"/>
                </a:solidFill>
              </a:defRPr>
            </a:lvl1pPr>
            <a:lvl2pPr indent="-228600" lvl="1" marL="914400" algn="l">
              <a:spcBef>
                <a:spcPts val="380"/>
              </a:spcBef>
              <a:spcAft>
                <a:spcPts val="0"/>
              </a:spcAft>
              <a:buClr>
                <a:srgbClr val="327BEC"/>
              </a:buClr>
              <a:buSzPts val="1900"/>
              <a:buNone/>
              <a:defRPr sz="1900">
                <a:solidFill>
                  <a:srgbClr val="327BEC"/>
                </a:solidFill>
              </a:defRPr>
            </a:lvl2pPr>
            <a:lvl3pPr indent="-228600" lvl="2" marL="1371600" algn="l">
              <a:spcBef>
                <a:spcPts val="380"/>
              </a:spcBef>
              <a:spcAft>
                <a:spcPts val="0"/>
              </a:spcAft>
              <a:buClr>
                <a:srgbClr val="327BEC"/>
              </a:buClr>
              <a:buSzPts val="1900"/>
              <a:buNone/>
              <a:defRPr sz="1900">
                <a:solidFill>
                  <a:srgbClr val="327BEC"/>
                </a:solidFill>
              </a:defRPr>
            </a:lvl3pPr>
            <a:lvl4pPr indent="-228600" lvl="3" marL="1828800" algn="l">
              <a:spcBef>
                <a:spcPts val="380"/>
              </a:spcBef>
              <a:spcAft>
                <a:spcPts val="0"/>
              </a:spcAft>
              <a:buClr>
                <a:srgbClr val="327BEC"/>
              </a:buClr>
              <a:buSzPts val="1900"/>
              <a:buNone/>
              <a:defRPr sz="1900">
                <a:solidFill>
                  <a:srgbClr val="327BEC"/>
                </a:solidFill>
              </a:defRPr>
            </a:lvl4pPr>
            <a:lvl5pPr indent="-228600" lvl="4" marL="2286000" algn="l">
              <a:spcBef>
                <a:spcPts val="380"/>
              </a:spcBef>
              <a:spcAft>
                <a:spcPts val="0"/>
              </a:spcAft>
              <a:buClr>
                <a:srgbClr val="327BEC"/>
              </a:buClr>
              <a:buSzPts val="1900"/>
              <a:buNone/>
              <a:defRPr sz="19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58" name="Google Shape;58;p46"/>
          <p:cNvPicPr preferRelativeResize="0"/>
          <p:nvPr/>
        </p:nvPicPr>
        <p:blipFill rotWithShape="1">
          <a:blip r:embed="rId3">
            <a:alphaModFix/>
          </a:blip>
          <a:srcRect b="0" l="-1" r="32830" t="0"/>
          <a:stretch/>
        </p:blipFill>
        <p:spPr>
          <a:xfrm>
            <a:off x="6217989" y="1358353"/>
            <a:ext cx="4014993" cy="3960000"/>
          </a:xfrm>
          <a:prstGeom prst="ellipse">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re et contenu">
  <p:cSld name="9_Titre et contenu">
    <p:spTree>
      <p:nvGrpSpPr>
        <p:cNvPr id="427" name="Shape 427"/>
        <p:cNvGrpSpPr/>
        <p:nvPr/>
      </p:nvGrpSpPr>
      <p:grpSpPr>
        <a:xfrm>
          <a:off x="0" y="0"/>
          <a:ext cx="0" cy="0"/>
          <a:chOff x="0" y="0"/>
          <a:chExt cx="0" cy="0"/>
        </a:xfrm>
      </p:grpSpPr>
      <p:pic>
        <p:nvPicPr>
          <p:cNvPr descr="MaestrIA_R-V_09.jpg" id="428" name="Google Shape;428;p72"/>
          <p:cNvPicPr preferRelativeResize="0"/>
          <p:nvPr/>
        </p:nvPicPr>
        <p:blipFill rotWithShape="1">
          <a:blip r:embed="rId2">
            <a:alphaModFix/>
          </a:blip>
          <a:srcRect b="0" l="0" r="0" t="0"/>
          <a:stretch/>
        </p:blipFill>
        <p:spPr>
          <a:xfrm>
            <a:off x="0" y="4990547"/>
            <a:ext cx="10442575" cy="2215116"/>
          </a:xfrm>
          <a:prstGeom prst="rect">
            <a:avLst/>
          </a:prstGeom>
          <a:noFill/>
          <a:ln>
            <a:noFill/>
          </a:ln>
        </p:spPr>
      </p:pic>
      <p:sp>
        <p:nvSpPr>
          <p:cNvPr id="429" name="Google Shape;429;p72"/>
          <p:cNvSpPr txBox="1"/>
          <p:nvPr>
            <p:ph idx="1" type="body"/>
          </p:nvPr>
        </p:nvSpPr>
        <p:spPr>
          <a:xfrm>
            <a:off x="847219" y="1817828"/>
            <a:ext cx="8749280" cy="686831"/>
          </a:xfrm>
          <a:prstGeom prst="rect">
            <a:avLst/>
          </a:prstGeom>
          <a:noFill/>
          <a:ln>
            <a:noFill/>
          </a:ln>
        </p:spPr>
        <p:txBody>
          <a:bodyPr anchorCtr="0" anchor="t" bIns="50400" lIns="100825" spcFirstLastPara="1" rIns="100825" wrap="square" tIns="50400">
            <a:normAutofit/>
          </a:bodyPr>
          <a:lstStyle>
            <a:lvl1pPr indent="-228600" lvl="0" marL="457200" algn="ctr">
              <a:spcBef>
                <a:spcPts val="260"/>
              </a:spcBef>
              <a:spcAft>
                <a:spcPts val="0"/>
              </a:spcAft>
              <a:buClr>
                <a:srgbClr val="608FCB"/>
              </a:buClr>
              <a:buSzPts val="1300"/>
              <a:buFont typeface="Arial"/>
              <a:buNone/>
              <a:defRPr/>
            </a:lvl1pPr>
            <a:lvl2pPr indent="-228600" lvl="1" marL="914400" algn="ctr">
              <a:spcBef>
                <a:spcPts val="240"/>
              </a:spcBef>
              <a:spcAft>
                <a:spcPts val="0"/>
              </a:spcAft>
              <a:buClr>
                <a:srgbClr val="608FCB"/>
              </a:buClr>
              <a:buSzPts val="1200"/>
              <a:buNone/>
              <a:defRPr/>
            </a:lvl2pPr>
            <a:lvl3pPr indent="-228600" lvl="2" marL="1371600" algn="ctr">
              <a:spcBef>
                <a:spcPts val="240"/>
              </a:spcBef>
              <a:spcAft>
                <a:spcPts val="0"/>
              </a:spcAft>
              <a:buClr>
                <a:srgbClr val="608FCB"/>
              </a:buClr>
              <a:buSzPts val="1200"/>
              <a:buNone/>
              <a:defRPr/>
            </a:lvl3pPr>
            <a:lvl4pPr indent="-228600" lvl="3" marL="1828800" algn="ctr">
              <a:spcBef>
                <a:spcPts val="240"/>
              </a:spcBef>
              <a:spcAft>
                <a:spcPts val="0"/>
              </a:spcAft>
              <a:buClr>
                <a:srgbClr val="608FCB"/>
              </a:buClr>
              <a:buSzPts val="1200"/>
              <a:buNone/>
              <a:defRPr/>
            </a:lvl4pPr>
            <a:lvl5pPr indent="-228600" lvl="4" marL="2286000" algn="ctr">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AESTRIA-INNOVATION_logo_RVB.png" id="430" name="Google Shape;430;p72"/>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grpSp>
        <p:nvGrpSpPr>
          <p:cNvPr id="431" name="Google Shape;431;p72"/>
          <p:cNvGrpSpPr/>
          <p:nvPr/>
        </p:nvGrpSpPr>
        <p:grpSpPr>
          <a:xfrm>
            <a:off x="1" y="1287802"/>
            <a:ext cx="593297" cy="188977"/>
            <a:chOff x="0" y="1754693"/>
            <a:chExt cx="593297" cy="188977"/>
          </a:xfrm>
        </p:grpSpPr>
        <p:sp>
          <p:nvSpPr>
            <p:cNvPr id="432" name="Google Shape;432;p72"/>
            <p:cNvSpPr/>
            <p:nvPr/>
          </p:nvSpPr>
          <p:spPr>
            <a:xfrm>
              <a:off x="404320" y="1754693"/>
              <a:ext cx="188977" cy="188977"/>
            </a:xfrm>
            <a:prstGeom prst="ellipse">
              <a:avLst/>
            </a:prstGeom>
            <a:solidFill>
              <a:srgbClr val="FC5BA1"/>
            </a:solidFill>
            <a:ln cap="flat" cmpd="sng" w="9525">
              <a:solidFill>
                <a:srgbClr val="FC5B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433" name="Google Shape;433;p72"/>
            <p:cNvCxnSpPr/>
            <p:nvPr/>
          </p:nvCxnSpPr>
          <p:spPr>
            <a:xfrm rot="10800000">
              <a:off x="0" y="1849320"/>
              <a:ext cx="491907" cy="0"/>
            </a:xfrm>
            <a:prstGeom prst="straightConnector1">
              <a:avLst/>
            </a:prstGeom>
            <a:noFill/>
            <a:ln cap="flat" cmpd="sng" w="57150">
              <a:solidFill>
                <a:srgbClr val="FC5BA1"/>
              </a:solidFill>
              <a:prstDash val="solid"/>
              <a:round/>
              <a:headEnd len="sm" w="sm" type="none"/>
              <a:tailEnd len="sm" w="sm" type="none"/>
            </a:ln>
          </p:spPr>
        </p:cxnSp>
      </p:grpSp>
      <p:cxnSp>
        <p:nvCxnSpPr>
          <p:cNvPr id="434" name="Google Shape;434;p72"/>
          <p:cNvCxnSpPr/>
          <p:nvPr/>
        </p:nvCxnSpPr>
        <p:spPr>
          <a:xfrm flipH="1">
            <a:off x="9849280" y="1382431"/>
            <a:ext cx="593296" cy="4313"/>
          </a:xfrm>
          <a:prstGeom prst="straightConnector1">
            <a:avLst/>
          </a:prstGeom>
          <a:noFill/>
          <a:ln cap="flat" cmpd="sng" w="57150">
            <a:solidFill>
              <a:srgbClr val="FC5BA1"/>
            </a:solidFill>
            <a:prstDash val="solid"/>
            <a:round/>
            <a:headEnd len="sm" w="sm" type="none"/>
            <a:tailEnd len="sm" w="sm" type="none"/>
          </a:ln>
        </p:spPr>
      </p:cxnSp>
      <p:sp>
        <p:nvSpPr>
          <p:cNvPr id="435" name="Google Shape;435;p72"/>
          <p:cNvSpPr txBox="1"/>
          <p:nvPr/>
        </p:nvSpPr>
        <p:spPr>
          <a:xfrm>
            <a:off x="232549" y="6791746"/>
            <a:ext cx="1678069"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chemeClr val="lt1"/>
                </a:solidFill>
                <a:latin typeface="Comfortaa"/>
                <a:ea typeface="Comfortaa"/>
                <a:cs typeface="Comfortaa"/>
                <a:sym typeface="Comfortaa"/>
              </a:rPr>
              <a:t>maestria innovation</a:t>
            </a:r>
            <a:endParaRPr/>
          </a:p>
        </p:txBody>
      </p:sp>
      <p:sp>
        <p:nvSpPr>
          <p:cNvPr id="436" name="Google Shape;436;p72"/>
          <p:cNvSpPr txBox="1"/>
          <p:nvPr>
            <p:ph idx="2" type="body"/>
          </p:nvPr>
        </p:nvSpPr>
        <p:spPr>
          <a:xfrm>
            <a:off x="847219" y="2687947"/>
            <a:ext cx="2417070" cy="603491"/>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7" name="Google Shape;437;p72"/>
          <p:cNvSpPr txBox="1"/>
          <p:nvPr>
            <p:ph idx="3" type="body"/>
          </p:nvPr>
        </p:nvSpPr>
        <p:spPr>
          <a:xfrm>
            <a:off x="847219" y="3402283"/>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8" name="Google Shape;438;p72"/>
          <p:cNvSpPr txBox="1"/>
          <p:nvPr>
            <p:ph idx="4" type="body"/>
          </p:nvPr>
        </p:nvSpPr>
        <p:spPr>
          <a:xfrm>
            <a:off x="4016106" y="2687335"/>
            <a:ext cx="2417070" cy="604103"/>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9" name="Google Shape;439;p72"/>
          <p:cNvSpPr txBox="1"/>
          <p:nvPr>
            <p:ph idx="5" type="body"/>
          </p:nvPr>
        </p:nvSpPr>
        <p:spPr>
          <a:xfrm>
            <a:off x="4016106" y="3402283"/>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0" name="Google Shape;440;p72"/>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1" name="Google Shape;441;p72"/>
          <p:cNvSpPr txBox="1"/>
          <p:nvPr>
            <p:ph idx="6" type="body"/>
          </p:nvPr>
        </p:nvSpPr>
        <p:spPr>
          <a:xfrm>
            <a:off x="7179429" y="2687947"/>
            <a:ext cx="2417070" cy="604103"/>
          </a:xfrm>
          <a:prstGeom prst="rect">
            <a:avLst/>
          </a:prstGeom>
          <a:noFill/>
          <a:ln>
            <a:noFill/>
          </a:ln>
        </p:spPr>
        <p:txBody>
          <a:bodyPr anchorCtr="0" anchor="t" bIns="50400" lIns="100825" spcFirstLastPara="1" rIns="100825" wrap="square" tIns="50400">
            <a:noAutofit/>
          </a:bodyPr>
          <a:lstStyle>
            <a:lvl1pPr indent="-228600" lvl="0" marL="457200" algn="ctr">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2" name="Google Shape;442;p72"/>
          <p:cNvSpPr txBox="1"/>
          <p:nvPr>
            <p:ph idx="7" type="body"/>
          </p:nvPr>
        </p:nvSpPr>
        <p:spPr>
          <a:xfrm>
            <a:off x="7179429" y="3402895"/>
            <a:ext cx="2417070" cy="1366427"/>
          </a:xfrm>
          <a:prstGeom prst="rect">
            <a:avLst/>
          </a:prstGeom>
          <a:noFill/>
          <a:ln>
            <a:noFill/>
          </a:ln>
        </p:spPr>
        <p:txBody>
          <a:bodyPr anchorCtr="0" anchor="t" bIns="50400" lIns="100825" spcFirstLastPara="1" rIns="100825" wrap="square" tIns="50400">
            <a:noAutofit/>
          </a:bodyPr>
          <a:lstStyle>
            <a:lvl1pPr indent="-228600" lvl="0" marL="457200" algn="ctr">
              <a:spcBef>
                <a:spcPts val="220"/>
              </a:spcBef>
              <a:spcAft>
                <a:spcPts val="0"/>
              </a:spcAft>
              <a:buClr>
                <a:srgbClr val="608FCB"/>
              </a:buClr>
              <a:buSzPts val="1100"/>
              <a:buFont typeface="Arial"/>
              <a:buNone/>
              <a:defRPr sz="1100"/>
            </a:lvl1pPr>
            <a:lvl2pPr indent="-228600" lvl="1" marL="914400" algn="ctr">
              <a:spcBef>
                <a:spcPts val="220"/>
              </a:spcBef>
              <a:spcAft>
                <a:spcPts val="0"/>
              </a:spcAft>
              <a:buClr>
                <a:srgbClr val="608FCB"/>
              </a:buClr>
              <a:buSzPts val="1100"/>
              <a:buNone/>
              <a:defRPr sz="1100"/>
            </a:lvl2pPr>
            <a:lvl3pPr indent="-228600" lvl="2" marL="1371600" algn="ctr">
              <a:spcBef>
                <a:spcPts val="220"/>
              </a:spcBef>
              <a:spcAft>
                <a:spcPts val="0"/>
              </a:spcAft>
              <a:buClr>
                <a:srgbClr val="608FCB"/>
              </a:buClr>
              <a:buSzPts val="1100"/>
              <a:buNone/>
              <a:defRPr sz="1100"/>
            </a:lvl3pPr>
            <a:lvl4pPr indent="-228600" lvl="3" marL="1828800" algn="ctr">
              <a:spcBef>
                <a:spcPts val="220"/>
              </a:spcBef>
              <a:spcAft>
                <a:spcPts val="0"/>
              </a:spcAft>
              <a:buClr>
                <a:srgbClr val="608FCB"/>
              </a:buClr>
              <a:buSzPts val="1100"/>
              <a:buNone/>
              <a:defRPr sz="1100"/>
            </a:lvl4pPr>
            <a:lvl5pPr indent="-228600" lvl="4" marL="2286000" algn="ctr">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re et contenu">
  <p:cSld name="10_Titre et contenu">
    <p:spTree>
      <p:nvGrpSpPr>
        <p:cNvPr id="443" name="Shape 443"/>
        <p:cNvGrpSpPr/>
        <p:nvPr/>
      </p:nvGrpSpPr>
      <p:grpSpPr>
        <a:xfrm>
          <a:off x="0" y="0"/>
          <a:ext cx="0" cy="0"/>
          <a:chOff x="0" y="0"/>
          <a:chExt cx="0" cy="0"/>
        </a:xfrm>
      </p:grpSpPr>
      <p:pic>
        <p:nvPicPr>
          <p:cNvPr descr="MAESTRIA-INNOVATION_logo_RVB.png" id="444" name="Google Shape;444;p73"/>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445" name="Google Shape;445;p73"/>
          <p:cNvGrpSpPr/>
          <p:nvPr/>
        </p:nvGrpSpPr>
        <p:grpSpPr>
          <a:xfrm>
            <a:off x="1" y="1287802"/>
            <a:ext cx="593297" cy="188977"/>
            <a:chOff x="0" y="1754693"/>
            <a:chExt cx="593297" cy="188977"/>
          </a:xfrm>
        </p:grpSpPr>
        <p:sp>
          <p:nvSpPr>
            <p:cNvPr id="446" name="Google Shape;446;p73"/>
            <p:cNvSpPr/>
            <p:nvPr/>
          </p:nvSpPr>
          <p:spPr>
            <a:xfrm>
              <a:off x="404320" y="1754693"/>
              <a:ext cx="188977" cy="188977"/>
            </a:xfrm>
            <a:prstGeom prst="ellipse">
              <a:avLst/>
            </a:prstGeom>
            <a:solidFill>
              <a:srgbClr val="FC5BA1"/>
            </a:solidFill>
            <a:ln cap="flat" cmpd="sng" w="9525">
              <a:solidFill>
                <a:srgbClr val="FC5B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447" name="Google Shape;447;p73"/>
            <p:cNvCxnSpPr/>
            <p:nvPr/>
          </p:nvCxnSpPr>
          <p:spPr>
            <a:xfrm rot="10800000">
              <a:off x="0" y="1849320"/>
              <a:ext cx="491907" cy="0"/>
            </a:xfrm>
            <a:prstGeom prst="straightConnector1">
              <a:avLst/>
            </a:prstGeom>
            <a:noFill/>
            <a:ln cap="flat" cmpd="sng" w="57150">
              <a:solidFill>
                <a:srgbClr val="FC5BA1"/>
              </a:solidFill>
              <a:prstDash val="solid"/>
              <a:round/>
              <a:headEnd len="sm" w="sm" type="none"/>
              <a:tailEnd len="sm" w="sm" type="none"/>
            </a:ln>
          </p:spPr>
        </p:cxnSp>
      </p:grpSp>
      <p:cxnSp>
        <p:nvCxnSpPr>
          <p:cNvPr id="448" name="Google Shape;448;p73"/>
          <p:cNvCxnSpPr/>
          <p:nvPr/>
        </p:nvCxnSpPr>
        <p:spPr>
          <a:xfrm flipH="1">
            <a:off x="9849280" y="1382431"/>
            <a:ext cx="593296" cy="4313"/>
          </a:xfrm>
          <a:prstGeom prst="straightConnector1">
            <a:avLst/>
          </a:prstGeom>
          <a:noFill/>
          <a:ln cap="flat" cmpd="sng" w="57150">
            <a:solidFill>
              <a:srgbClr val="FC5BA1"/>
            </a:solidFill>
            <a:prstDash val="solid"/>
            <a:round/>
            <a:headEnd len="sm" w="sm" type="none"/>
            <a:tailEnd len="sm" w="sm" type="none"/>
          </a:ln>
        </p:spPr>
      </p:cxnSp>
      <p:sp>
        <p:nvSpPr>
          <p:cNvPr id="449" name="Google Shape;449;p73"/>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73"/>
          <p:cNvSpPr txBox="1"/>
          <p:nvPr>
            <p:ph idx="1" type="body"/>
          </p:nvPr>
        </p:nvSpPr>
        <p:spPr>
          <a:xfrm>
            <a:off x="6544561" y="1945465"/>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1" name="Google Shape;451;p73"/>
          <p:cNvSpPr txBox="1"/>
          <p:nvPr>
            <p:ph idx="2" type="body"/>
          </p:nvPr>
        </p:nvSpPr>
        <p:spPr>
          <a:xfrm>
            <a:off x="6544561" y="2329825"/>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2" name="Google Shape;452;p73"/>
          <p:cNvSpPr/>
          <p:nvPr>
            <p:ph idx="3" type="pic"/>
          </p:nvPr>
        </p:nvSpPr>
        <p:spPr>
          <a:xfrm>
            <a:off x="5865317" y="1945811"/>
            <a:ext cx="679450" cy="649287"/>
          </a:xfrm>
          <a:prstGeom prst="rect">
            <a:avLst/>
          </a:prstGeom>
          <a:noFill/>
          <a:ln>
            <a:noFill/>
          </a:ln>
        </p:spPr>
      </p:sp>
      <p:sp>
        <p:nvSpPr>
          <p:cNvPr id="453" name="Google Shape;453;p73"/>
          <p:cNvSpPr txBox="1"/>
          <p:nvPr>
            <p:ph idx="4" type="body"/>
          </p:nvPr>
        </p:nvSpPr>
        <p:spPr>
          <a:xfrm>
            <a:off x="6544561" y="3577295"/>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4" name="Google Shape;454;p73"/>
          <p:cNvSpPr txBox="1"/>
          <p:nvPr>
            <p:ph idx="5" type="body"/>
          </p:nvPr>
        </p:nvSpPr>
        <p:spPr>
          <a:xfrm>
            <a:off x="6544561" y="3961655"/>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5" name="Google Shape;455;p73"/>
          <p:cNvSpPr/>
          <p:nvPr>
            <p:ph idx="6" type="pic"/>
          </p:nvPr>
        </p:nvSpPr>
        <p:spPr>
          <a:xfrm>
            <a:off x="5865317" y="3577641"/>
            <a:ext cx="679450" cy="649287"/>
          </a:xfrm>
          <a:prstGeom prst="rect">
            <a:avLst/>
          </a:prstGeom>
          <a:noFill/>
          <a:ln>
            <a:noFill/>
          </a:ln>
        </p:spPr>
      </p:sp>
      <p:sp>
        <p:nvSpPr>
          <p:cNvPr id="456" name="Google Shape;456;p73"/>
          <p:cNvSpPr txBox="1"/>
          <p:nvPr>
            <p:ph idx="7" type="body"/>
          </p:nvPr>
        </p:nvSpPr>
        <p:spPr>
          <a:xfrm>
            <a:off x="6544767" y="5192349"/>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7" name="Google Shape;457;p73"/>
          <p:cNvSpPr txBox="1"/>
          <p:nvPr>
            <p:ph idx="8" type="body"/>
          </p:nvPr>
        </p:nvSpPr>
        <p:spPr>
          <a:xfrm>
            <a:off x="6544767" y="5576709"/>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8" name="Google Shape;458;p73"/>
          <p:cNvSpPr/>
          <p:nvPr>
            <p:ph idx="9" type="pic"/>
          </p:nvPr>
        </p:nvSpPr>
        <p:spPr>
          <a:xfrm>
            <a:off x="5865523" y="5192695"/>
            <a:ext cx="679450" cy="649287"/>
          </a:xfrm>
          <a:prstGeom prst="rect">
            <a:avLst/>
          </a:prstGeom>
          <a:noFill/>
          <a:ln>
            <a:noFill/>
          </a:ln>
        </p:spPr>
      </p:sp>
      <p:sp>
        <p:nvSpPr>
          <p:cNvPr id="459" name="Google Shape;459;p73"/>
          <p:cNvSpPr txBox="1"/>
          <p:nvPr>
            <p:ph idx="13" type="body"/>
          </p:nvPr>
        </p:nvSpPr>
        <p:spPr>
          <a:xfrm>
            <a:off x="1526463" y="1946477"/>
            <a:ext cx="4067646"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FC5BA1"/>
              </a:buClr>
              <a:buSzPts val="1600"/>
              <a:buNone/>
              <a:defRPr sz="1600">
                <a:solidFill>
                  <a:srgbClr val="FC5BA1"/>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0" name="Google Shape;460;p73"/>
          <p:cNvSpPr txBox="1"/>
          <p:nvPr>
            <p:ph idx="14" type="body"/>
          </p:nvPr>
        </p:nvSpPr>
        <p:spPr>
          <a:xfrm>
            <a:off x="1526463" y="2330837"/>
            <a:ext cx="4067646" cy="430694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1" name="Google Shape;461;p73"/>
          <p:cNvSpPr/>
          <p:nvPr>
            <p:ph idx="15" type="pic"/>
          </p:nvPr>
        </p:nvSpPr>
        <p:spPr>
          <a:xfrm>
            <a:off x="847219" y="1946823"/>
            <a:ext cx="679450" cy="649287"/>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seul">
  <p:cSld name="2_Titre seul">
    <p:spTree>
      <p:nvGrpSpPr>
        <p:cNvPr id="462" name="Shape 462"/>
        <p:cNvGrpSpPr/>
        <p:nvPr/>
      </p:nvGrpSpPr>
      <p:grpSpPr>
        <a:xfrm>
          <a:off x="0" y="0"/>
          <a:ext cx="0" cy="0"/>
          <a:chOff x="0" y="0"/>
          <a:chExt cx="0" cy="0"/>
        </a:xfrm>
      </p:grpSpPr>
      <p:pic>
        <p:nvPicPr>
          <p:cNvPr descr="MAESTRIA-INNOVATION_logo_RVB.png" id="463" name="Google Shape;463;p74"/>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464" name="Google Shape;464;p74"/>
          <p:cNvGrpSpPr/>
          <p:nvPr/>
        </p:nvGrpSpPr>
        <p:grpSpPr>
          <a:xfrm>
            <a:off x="1" y="1287802"/>
            <a:ext cx="593297" cy="188977"/>
            <a:chOff x="0" y="1754693"/>
            <a:chExt cx="593297" cy="188977"/>
          </a:xfrm>
        </p:grpSpPr>
        <p:sp>
          <p:nvSpPr>
            <p:cNvPr id="465" name="Google Shape;465;p74"/>
            <p:cNvSpPr/>
            <p:nvPr/>
          </p:nvSpPr>
          <p:spPr>
            <a:xfrm>
              <a:off x="404320" y="1754693"/>
              <a:ext cx="188977" cy="188977"/>
            </a:xfrm>
            <a:prstGeom prst="ellipse">
              <a:avLst/>
            </a:prstGeom>
            <a:solidFill>
              <a:srgbClr val="FC5BA1"/>
            </a:solidFill>
            <a:ln cap="flat" cmpd="sng" w="9525">
              <a:solidFill>
                <a:srgbClr val="FC5B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466" name="Google Shape;466;p74"/>
            <p:cNvCxnSpPr/>
            <p:nvPr/>
          </p:nvCxnSpPr>
          <p:spPr>
            <a:xfrm rot="10800000">
              <a:off x="0" y="1849320"/>
              <a:ext cx="491907" cy="0"/>
            </a:xfrm>
            <a:prstGeom prst="straightConnector1">
              <a:avLst/>
            </a:prstGeom>
            <a:noFill/>
            <a:ln cap="flat" cmpd="sng" w="57150">
              <a:solidFill>
                <a:srgbClr val="FC5BA1"/>
              </a:solidFill>
              <a:prstDash val="solid"/>
              <a:round/>
              <a:headEnd len="sm" w="sm" type="none"/>
              <a:tailEnd len="sm" w="sm" type="none"/>
            </a:ln>
          </p:spPr>
        </p:cxnSp>
      </p:grpSp>
      <p:cxnSp>
        <p:nvCxnSpPr>
          <p:cNvPr id="467" name="Google Shape;467;p74"/>
          <p:cNvCxnSpPr/>
          <p:nvPr/>
        </p:nvCxnSpPr>
        <p:spPr>
          <a:xfrm flipH="1">
            <a:off x="9849280" y="1382431"/>
            <a:ext cx="593296" cy="4313"/>
          </a:xfrm>
          <a:prstGeom prst="straightConnector1">
            <a:avLst/>
          </a:prstGeom>
          <a:noFill/>
          <a:ln cap="flat" cmpd="sng" w="57150">
            <a:solidFill>
              <a:srgbClr val="FC5BA1"/>
            </a:solidFill>
            <a:prstDash val="solid"/>
            <a:round/>
            <a:headEnd len="sm" w="sm" type="none"/>
            <a:tailEnd len="sm" w="sm" type="none"/>
          </a:ln>
        </p:spPr>
      </p:cxnSp>
      <p:sp>
        <p:nvSpPr>
          <p:cNvPr id="468" name="Google Shape;468;p74"/>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9" name="Google Shape;469;p74"/>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re seul">
  <p:cSld name="3_Titre seul">
    <p:spTree>
      <p:nvGrpSpPr>
        <p:cNvPr id="470" name="Shape 470"/>
        <p:cNvGrpSpPr/>
        <p:nvPr/>
      </p:nvGrpSpPr>
      <p:grpSpPr>
        <a:xfrm>
          <a:off x="0" y="0"/>
          <a:ext cx="0" cy="0"/>
          <a:chOff x="0" y="0"/>
          <a:chExt cx="0" cy="0"/>
        </a:xfrm>
      </p:grpSpPr>
      <p:pic>
        <p:nvPicPr>
          <p:cNvPr descr="MAESTRIA-INNOVATION_logo_RVB.png" id="471" name="Google Shape;471;p75"/>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472" name="Google Shape;472;p75"/>
          <p:cNvGrpSpPr/>
          <p:nvPr/>
        </p:nvGrpSpPr>
        <p:grpSpPr>
          <a:xfrm>
            <a:off x="1" y="1287802"/>
            <a:ext cx="593297" cy="188977"/>
            <a:chOff x="0" y="1754693"/>
            <a:chExt cx="593297" cy="188977"/>
          </a:xfrm>
        </p:grpSpPr>
        <p:sp>
          <p:nvSpPr>
            <p:cNvPr id="473" name="Google Shape;473;p75"/>
            <p:cNvSpPr/>
            <p:nvPr/>
          </p:nvSpPr>
          <p:spPr>
            <a:xfrm>
              <a:off x="404320" y="1754693"/>
              <a:ext cx="188977" cy="188977"/>
            </a:xfrm>
            <a:prstGeom prst="ellipse">
              <a:avLst/>
            </a:prstGeom>
            <a:solidFill>
              <a:srgbClr val="FC5BA1"/>
            </a:solidFill>
            <a:ln cap="flat" cmpd="sng" w="9525">
              <a:solidFill>
                <a:srgbClr val="FC5BA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474" name="Google Shape;474;p75"/>
            <p:cNvCxnSpPr/>
            <p:nvPr/>
          </p:nvCxnSpPr>
          <p:spPr>
            <a:xfrm rot="10800000">
              <a:off x="0" y="1849320"/>
              <a:ext cx="491907" cy="0"/>
            </a:xfrm>
            <a:prstGeom prst="straightConnector1">
              <a:avLst/>
            </a:prstGeom>
            <a:noFill/>
            <a:ln cap="flat" cmpd="sng" w="57150">
              <a:solidFill>
                <a:srgbClr val="FC5BA1"/>
              </a:solidFill>
              <a:prstDash val="solid"/>
              <a:round/>
              <a:headEnd len="sm" w="sm" type="none"/>
              <a:tailEnd len="sm" w="sm" type="none"/>
            </a:ln>
          </p:spPr>
        </p:cxnSp>
      </p:grpSp>
      <p:cxnSp>
        <p:nvCxnSpPr>
          <p:cNvPr id="475" name="Google Shape;475;p75"/>
          <p:cNvCxnSpPr/>
          <p:nvPr/>
        </p:nvCxnSpPr>
        <p:spPr>
          <a:xfrm flipH="1">
            <a:off x="9849280" y="1382431"/>
            <a:ext cx="593296" cy="4313"/>
          </a:xfrm>
          <a:prstGeom prst="straightConnector1">
            <a:avLst/>
          </a:prstGeom>
          <a:noFill/>
          <a:ln cap="flat" cmpd="sng" w="57150">
            <a:solidFill>
              <a:srgbClr val="FC5BA1"/>
            </a:solidFill>
            <a:prstDash val="solid"/>
            <a:round/>
            <a:headEnd len="sm" w="sm" type="none"/>
            <a:tailEnd len="sm" w="sm" type="none"/>
          </a:ln>
        </p:spPr>
      </p:cxnSp>
      <p:sp>
        <p:nvSpPr>
          <p:cNvPr id="476" name="Google Shape;476;p75"/>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V">
  <p:cSld name="CV">
    <p:spTree>
      <p:nvGrpSpPr>
        <p:cNvPr id="59" name="Shape 59"/>
        <p:cNvGrpSpPr/>
        <p:nvPr/>
      </p:nvGrpSpPr>
      <p:grpSpPr>
        <a:xfrm>
          <a:off x="0" y="0"/>
          <a:ext cx="0" cy="0"/>
          <a:chOff x="0" y="0"/>
          <a:chExt cx="0" cy="0"/>
        </a:xfrm>
      </p:grpSpPr>
      <p:grpSp>
        <p:nvGrpSpPr>
          <p:cNvPr id="60" name="Google Shape;60;p47"/>
          <p:cNvGrpSpPr/>
          <p:nvPr/>
        </p:nvGrpSpPr>
        <p:grpSpPr>
          <a:xfrm rot="10800000">
            <a:off x="9849278" y="1287802"/>
            <a:ext cx="593297" cy="188977"/>
            <a:chOff x="0" y="1754693"/>
            <a:chExt cx="593297" cy="188977"/>
          </a:xfrm>
        </p:grpSpPr>
        <p:sp>
          <p:nvSpPr>
            <p:cNvPr id="61" name="Google Shape;61;p47"/>
            <p:cNvSpPr/>
            <p:nvPr/>
          </p:nvSpPr>
          <p:spPr>
            <a:xfrm>
              <a:off x="404320" y="17546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62" name="Google Shape;62;p47"/>
            <p:cNvCxnSpPr/>
            <p:nvPr/>
          </p:nvCxnSpPr>
          <p:spPr>
            <a:xfrm rot="10800000">
              <a:off x="0" y="1849320"/>
              <a:ext cx="491907" cy="0"/>
            </a:xfrm>
            <a:prstGeom prst="straightConnector1">
              <a:avLst/>
            </a:prstGeom>
            <a:noFill/>
            <a:ln cap="flat" cmpd="sng" w="57150">
              <a:solidFill>
                <a:srgbClr val="327BEC"/>
              </a:solidFill>
              <a:prstDash val="solid"/>
              <a:round/>
              <a:headEnd len="sm" w="sm" type="none"/>
              <a:tailEnd len="sm" w="sm" type="none"/>
            </a:ln>
          </p:spPr>
        </p:cxnSp>
      </p:grpSp>
      <p:sp>
        <p:nvSpPr>
          <p:cNvPr id="63" name="Google Shape;63;p47"/>
          <p:cNvSpPr txBox="1"/>
          <p:nvPr>
            <p:ph idx="1" type="body"/>
          </p:nvPr>
        </p:nvSpPr>
        <p:spPr>
          <a:xfrm>
            <a:off x="5640539" y="1133363"/>
            <a:ext cx="3951091" cy="1121464"/>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 name="Google Shape;64;p47"/>
          <p:cNvSpPr txBox="1"/>
          <p:nvPr>
            <p:ph idx="2" type="body"/>
          </p:nvPr>
        </p:nvSpPr>
        <p:spPr>
          <a:xfrm>
            <a:off x="6332876" y="2489911"/>
            <a:ext cx="3258548" cy="572244"/>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47"/>
          <p:cNvSpPr txBox="1"/>
          <p:nvPr>
            <p:ph idx="3" type="body"/>
          </p:nvPr>
        </p:nvSpPr>
        <p:spPr>
          <a:xfrm>
            <a:off x="6332876" y="3106156"/>
            <a:ext cx="3258548"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47"/>
          <p:cNvSpPr/>
          <p:nvPr>
            <p:ph idx="4" type="pic"/>
          </p:nvPr>
        </p:nvSpPr>
        <p:spPr>
          <a:xfrm>
            <a:off x="5653632" y="2489911"/>
            <a:ext cx="679450" cy="649287"/>
          </a:xfrm>
          <a:prstGeom prst="rect">
            <a:avLst/>
          </a:prstGeom>
          <a:noFill/>
          <a:ln>
            <a:noFill/>
          </a:ln>
        </p:spPr>
      </p:sp>
      <p:sp>
        <p:nvSpPr>
          <p:cNvPr id="67" name="Google Shape;67;p47"/>
          <p:cNvSpPr/>
          <p:nvPr/>
        </p:nvSpPr>
        <p:spPr>
          <a:xfrm>
            <a:off x="2177072" y="2776033"/>
            <a:ext cx="1225224" cy="1225225"/>
          </a:xfrm>
          <a:prstGeom prst="ellipse">
            <a:avLst/>
          </a:prstGeom>
          <a:gradFill>
            <a:gsLst>
              <a:gs pos="0">
                <a:srgbClr val="327BEC"/>
              </a:gs>
              <a:gs pos="100000">
                <a:srgbClr val="25D7DB"/>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68" name="Google Shape;68;p47"/>
          <p:cNvSpPr/>
          <p:nvPr/>
        </p:nvSpPr>
        <p:spPr>
          <a:xfrm>
            <a:off x="3193109" y="5334658"/>
            <a:ext cx="635644" cy="635644"/>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pic>
        <p:nvPicPr>
          <p:cNvPr descr="MAESTRIA-INNOVATION_logo_RVB.png" id="69" name="Google Shape;69;p47"/>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70" name="Google Shape;70;p47"/>
          <p:cNvGrpSpPr/>
          <p:nvPr/>
        </p:nvGrpSpPr>
        <p:grpSpPr>
          <a:xfrm>
            <a:off x="1" y="1287802"/>
            <a:ext cx="593297" cy="188977"/>
            <a:chOff x="0" y="1754693"/>
            <a:chExt cx="593297" cy="188977"/>
          </a:xfrm>
        </p:grpSpPr>
        <p:sp>
          <p:nvSpPr>
            <p:cNvPr id="71" name="Google Shape;71;p47"/>
            <p:cNvSpPr/>
            <p:nvPr/>
          </p:nvSpPr>
          <p:spPr>
            <a:xfrm>
              <a:off x="404320" y="17546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72" name="Google Shape;72;p47"/>
            <p:cNvCxnSpPr/>
            <p:nvPr/>
          </p:nvCxnSpPr>
          <p:spPr>
            <a:xfrm rot="10800000">
              <a:off x="0" y="1849320"/>
              <a:ext cx="491907" cy="0"/>
            </a:xfrm>
            <a:prstGeom prst="straightConnector1">
              <a:avLst/>
            </a:prstGeom>
            <a:noFill/>
            <a:ln cap="flat" cmpd="sng" w="57150">
              <a:solidFill>
                <a:srgbClr val="327BEC"/>
              </a:solidFill>
              <a:prstDash val="solid"/>
              <a:round/>
              <a:headEnd len="sm" w="sm" type="none"/>
              <a:tailEnd len="sm" w="sm" type="none"/>
            </a:ln>
          </p:spPr>
        </p:cxnSp>
      </p:grpSp>
      <p:sp>
        <p:nvSpPr>
          <p:cNvPr id="73" name="Google Shape;73;p47"/>
          <p:cNvSpPr/>
          <p:nvPr/>
        </p:nvSpPr>
        <p:spPr>
          <a:xfrm>
            <a:off x="593297" y="2981223"/>
            <a:ext cx="456046" cy="456046"/>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pic>
        <p:nvPicPr>
          <p:cNvPr descr="ALLN1907278568_7319300102.png" id="74" name="Google Shape;74;p47"/>
          <p:cNvPicPr preferRelativeResize="0"/>
          <p:nvPr/>
        </p:nvPicPr>
        <p:blipFill rotWithShape="1">
          <a:blip r:embed="rId3">
            <a:alphaModFix/>
          </a:blip>
          <a:srcRect b="0" l="0" r="0" t="0"/>
          <a:stretch/>
        </p:blipFill>
        <p:spPr>
          <a:xfrm flipH="1">
            <a:off x="-1" y="1658536"/>
            <a:ext cx="4339415" cy="5547128"/>
          </a:xfrm>
          <a:prstGeom prst="rect">
            <a:avLst/>
          </a:prstGeom>
          <a:noFill/>
          <a:ln>
            <a:noFill/>
          </a:ln>
        </p:spPr>
      </p:pic>
      <p:sp>
        <p:nvSpPr>
          <p:cNvPr id="75" name="Google Shape;75;p47"/>
          <p:cNvSpPr txBox="1"/>
          <p:nvPr>
            <p:ph type="title"/>
          </p:nvPr>
        </p:nvSpPr>
        <p:spPr>
          <a:xfrm>
            <a:off x="741644" y="1053883"/>
            <a:ext cx="4639203" cy="1200944"/>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7"/>
          <p:cNvSpPr txBox="1"/>
          <p:nvPr>
            <p:ph idx="5" type="body"/>
          </p:nvPr>
        </p:nvSpPr>
        <p:spPr>
          <a:xfrm>
            <a:off x="6333082" y="3985692"/>
            <a:ext cx="3258548" cy="572244"/>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7"/>
          <p:cNvSpPr txBox="1"/>
          <p:nvPr>
            <p:ph idx="6" type="body"/>
          </p:nvPr>
        </p:nvSpPr>
        <p:spPr>
          <a:xfrm>
            <a:off x="6333082" y="4601937"/>
            <a:ext cx="3258548"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47"/>
          <p:cNvSpPr/>
          <p:nvPr>
            <p:ph idx="7" type="pic"/>
          </p:nvPr>
        </p:nvSpPr>
        <p:spPr>
          <a:xfrm>
            <a:off x="5653838" y="3985692"/>
            <a:ext cx="679450" cy="649287"/>
          </a:xfrm>
          <a:prstGeom prst="rect">
            <a:avLst/>
          </a:prstGeom>
          <a:noFill/>
          <a:ln>
            <a:noFill/>
          </a:ln>
        </p:spPr>
      </p:sp>
      <p:sp>
        <p:nvSpPr>
          <p:cNvPr id="79" name="Google Shape;79;p47"/>
          <p:cNvSpPr txBox="1"/>
          <p:nvPr>
            <p:ph idx="8" type="body"/>
          </p:nvPr>
        </p:nvSpPr>
        <p:spPr>
          <a:xfrm>
            <a:off x="6333288" y="5483336"/>
            <a:ext cx="3258548" cy="572244"/>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47"/>
          <p:cNvSpPr txBox="1"/>
          <p:nvPr>
            <p:ph idx="9" type="body"/>
          </p:nvPr>
        </p:nvSpPr>
        <p:spPr>
          <a:xfrm>
            <a:off x="6333288" y="6099581"/>
            <a:ext cx="3258548"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7"/>
          <p:cNvSpPr/>
          <p:nvPr>
            <p:ph idx="13" type="pic"/>
          </p:nvPr>
        </p:nvSpPr>
        <p:spPr>
          <a:xfrm>
            <a:off x="5654044" y="5483336"/>
            <a:ext cx="679450" cy="649287"/>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82" name="Shape 82"/>
        <p:cNvGrpSpPr/>
        <p:nvPr/>
      </p:nvGrpSpPr>
      <p:grpSpPr>
        <a:xfrm>
          <a:off x="0" y="0"/>
          <a:ext cx="0" cy="0"/>
          <a:chOff x="0" y="0"/>
          <a:chExt cx="0" cy="0"/>
        </a:xfrm>
      </p:grpSpPr>
      <p:pic>
        <p:nvPicPr>
          <p:cNvPr descr="MaestrIA_V-B_02.jpg" id="83" name="Google Shape;83;p48"/>
          <p:cNvPicPr preferRelativeResize="0"/>
          <p:nvPr/>
        </p:nvPicPr>
        <p:blipFill rotWithShape="1">
          <a:blip r:embed="rId2">
            <a:alphaModFix/>
          </a:blip>
          <a:srcRect b="0" l="0" r="0" t="0"/>
          <a:stretch/>
        </p:blipFill>
        <p:spPr>
          <a:xfrm>
            <a:off x="6680200" y="0"/>
            <a:ext cx="3775075" cy="7205663"/>
          </a:xfrm>
          <a:prstGeom prst="rect">
            <a:avLst/>
          </a:prstGeom>
          <a:noFill/>
          <a:ln>
            <a:noFill/>
          </a:ln>
        </p:spPr>
      </p:pic>
      <p:sp>
        <p:nvSpPr>
          <p:cNvPr id="84" name="Google Shape;84;p48"/>
          <p:cNvSpPr/>
          <p:nvPr>
            <p:ph idx="2" type="pic"/>
          </p:nvPr>
        </p:nvSpPr>
        <p:spPr>
          <a:xfrm>
            <a:off x="6680200" y="0"/>
            <a:ext cx="3775075" cy="7205663"/>
          </a:xfrm>
          <a:prstGeom prst="rect">
            <a:avLst/>
          </a:prstGeom>
          <a:noFill/>
          <a:ln>
            <a:noFill/>
          </a:ln>
        </p:spPr>
      </p:sp>
      <p:sp>
        <p:nvSpPr>
          <p:cNvPr id="85" name="Google Shape;85;p48"/>
          <p:cNvSpPr txBox="1"/>
          <p:nvPr>
            <p:ph type="title"/>
          </p:nvPr>
        </p:nvSpPr>
        <p:spPr>
          <a:xfrm>
            <a:off x="741644" y="1053883"/>
            <a:ext cx="5735888" cy="1200944"/>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48"/>
          <p:cNvSpPr txBox="1"/>
          <p:nvPr>
            <p:ph idx="1" type="body"/>
          </p:nvPr>
        </p:nvSpPr>
        <p:spPr>
          <a:xfrm>
            <a:off x="741644" y="2429131"/>
            <a:ext cx="5735888" cy="909400"/>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87" name="Google Shape;87;p48"/>
          <p:cNvGrpSpPr/>
          <p:nvPr/>
        </p:nvGrpSpPr>
        <p:grpSpPr>
          <a:xfrm>
            <a:off x="1" y="1287802"/>
            <a:ext cx="593297" cy="188977"/>
            <a:chOff x="0" y="1754693"/>
            <a:chExt cx="593297" cy="188977"/>
          </a:xfrm>
        </p:grpSpPr>
        <p:sp>
          <p:nvSpPr>
            <p:cNvPr id="88" name="Google Shape;88;p48"/>
            <p:cNvSpPr/>
            <p:nvPr/>
          </p:nvSpPr>
          <p:spPr>
            <a:xfrm>
              <a:off x="404320" y="17546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89" name="Google Shape;89;p48"/>
            <p:cNvCxnSpPr/>
            <p:nvPr/>
          </p:nvCxnSpPr>
          <p:spPr>
            <a:xfrm rot="10800000">
              <a:off x="0" y="1849320"/>
              <a:ext cx="491907" cy="0"/>
            </a:xfrm>
            <a:prstGeom prst="straightConnector1">
              <a:avLst/>
            </a:prstGeom>
            <a:noFill/>
            <a:ln cap="flat" cmpd="sng" w="57150">
              <a:solidFill>
                <a:srgbClr val="327BEC"/>
              </a:solidFill>
              <a:prstDash val="solid"/>
              <a:round/>
              <a:headEnd len="sm" w="sm" type="none"/>
              <a:tailEnd len="sm" w="sm" type="none"/>
            </a:ln>
          </p:spPr>
        </p:cxnSp>
      </p:grpSp>
      <p:pic>
        <p:nvPicPr>
          <p:cNvPr descr="MAESTRIA-INNOVATION_logo_RVB.png" id="90" name="Google Shape;90;p48"/>
          <p:cNvPicPr preferRelativeResize="0"/>
          <p:nvPr/>
        </p:nvPicPr>
        <p:blipFill rotWithShape="1">
          <a:blip r:embed="rId3">
            <a:alphaModFix/>
          </a:blip>
          <a:srcRect b="0" l="0" r="0" t="0"/>
          <a:stretch/>
        </p:blipFill>
        <p:spPr>
          <a:xfrm>
            <a:off x="282682" y="177158"/>
            <a:ext cx="564537" cy="383635"/>
          </a:xfrm>
          <a:prstGeom prst="rect">
            <a:avLst/>
          </a:prstGeom>
          <a:noFill/>
          <a:ln>
            <a:noFill/>
          </a:ln>
        </p:spPr>
      </p:pic>
      <p:cxnSp>
        <p:nvCxnSpPr>
          <p:cNvPr id="91" name="Google Shape;91;p48"/>
          <p:cNvCxnSpPr/>
          <p:nvPr/>
        </p:nvCxnSpPr>
        <p:spPr>
          <a:xfrm flipH="1">
            <a:off x="9849280" y="1382431"/>
            <a:ext cx="593296" cy="4313"/>
          </a:xfrm>
          <a:prstGeom prst="straightConnector1">
            <a:avLst/>
          </a:prstGeom>
          <a:noFill/>
          <a:ln cap="flat" cmpd="sng" w="57150">
            <a:solidFill>
              <a:srgbClr val="FFFFFF"/>
            </a:solidFill>
            <a:prstDash val="solid"/>
            <a:round/>
            <a:headEnd len="sm" w="sm" type="none"/>
            <a:tailEnd len="sm" w="sm" type="none"/>
          </a:ln>
        </p:spPr>
      </p:cxnSp>
      <p:sp>
        <p:nvSpPr>
          <p:cNvPr id="92" name="Google Shape;92;p48"/>
          <p:cNvSpPr txBox="1"/>
          <p:nvPr>
            <p:ph idx="3" type="body"/>
          </p:nvPr>
        </p:nvSpPr>
        <p:spPr>
          <a:xfrm>
            <a:off x="1420887" y="5166734"/>
            <a:ext cx="5056645"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48"/>
          <p:cNvSpPr txBox="1"/>
          <p:nvPr>
            <p:ph idx="4" type="body"/>
          </p:nvPr>
        </p:nvSpPr>
        <p:spPr>
          <a:xfrm>
            <a:off x="1420887" y="5551095"/>
            <a:ext cx="5056645"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 name="Google Shape;94;p48"/>
          <p:cNvSpPr/>
          <p:nvPr>
            <p:ph idx="5" type="pic"/>
          </p:nvPr>
        </p:nvSpPr>
        <p:spPr>
          <a:xfrm>
            <a:off x="741644" y="5167080"/>
            <a:ext cx="679450" cy="649287"/>
          </a:xfrm>
          <a:prstGeom prst="rect">
            <a:avLst/>
          </a:prstGeom>
          <a:noFill/>
          <a:ln>
            <a:noFill/>
          </a:ln>
        </p:spPr>
      </p:sp>
      <p:sp>
        <p:nvSpPr>
          <p:cNvPr id="95" name="Google Shape;95;p48"/>
          <p:cNvSpPr txBox="1"/>
          <p:nvPr>
            <p:ph idx="6" type="body"/>
          </p:nvPr>
        </p:nvSpPr>
        <p:spPr>
          <a:xfrm>
            <a:off x="1420887" y="3682678"/>
            <a:ext cx="5056645"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48"/>
          <p:cNvSpPr txBox="1"/>
          <p:nvPr>
            <p:ph idx="7" type="body"/>
          </p:nvPr>
        </p:nvSpPr>
        <p:spPr>
          <a:xfrm>
            <a:off x="1420887" y="4067039"/>
            <a:ext cx="5056645" cy="719022"/>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 name="Google Shape;97;p48"/>
          <p:cNvSpPr/>
          <p:nvPr>
            <p:ph idx="8" type="pic"/>
          </p:nvPr>
        </p:nvSpPr>
        <p:spPr>
          <a:xfrm>
            <a:off x="741644" y="3683024"/>
            <a:ext cx="679450" cy="649287"/>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re et contenu">
  <p:cSld name="2_Titre et contenu">
    <p:spTree>
      <p:nvGrpSpPr>
        <p:cNvPr id="98" name="Shape 98"/>
        <p:cNvGrpSpPr/>
        <p:nvPr/>
      </p:nvGrpSpPr>
      <p:grpSpPr>
        <a:xfrm>
          <a:off x="0" y="0"/>
          <a:ext cx="0" cy="0"/>
          <a:chOff x="0" y="0"/>
          <a:chExt cx="0" cy="0"/>
        </a:xfrm>
      </p:grpSpPr>
      <p:sp>
        <p:nvSpPr>
          <p:cNvPr id="99" name="Google Shape;99;p49"/>
          <p:cNvSpPr txBox="1"/>
          <p:nvPr>
            <p:ph idx="1" type="body"/>
          </p:nvPr>
        </p:nvSpPr>
        <p:spPr>
          <a:xfrm>
            <a:off x="847219" y="1817828"/>
            <a:ext cx="7401228" cy="686831"/>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descr="MAESTRIA-INNOVATION_logo_RVB.png" id="100" name="Google Shape;100;p49"/>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sp>
        <p:nvSpPr>
          <p:cNvPr id="101" name="Google Shape;101;p49"/>
          <p:cNvSpPr/>
          <p:nvPr/>
        </p:nvSpPr>
        <p:spPr>
          <a:xfrm>
            <a:off x="8871703" y="1720956"/>
            <a:ext cx="2269011" cy="2269011"/>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02" name="Google Shape;102;p49"/>
          <p:cNvSpPr/>
          <p:nvPr/>
        </p:nvSpPr>
        <p:spPr>
          <a:xfrm>
            <a:off x="7129494" y="3212478"/>
            <a:ext cx="4488111" cy="4488112"/>
          </a:xfrm>
          <a:prstGeom prst="ellipse">
            <a:avLst/>
          </a:prstGeom>
          <a:blipFill rotWithShape="1">
            <a:blip r:embed="rId4">
              <a:alphaModFix/>
            </a:blip>
            <a:stretch>
              <a:fillRect b="0" l="0" r="0" t="0"/>
            </a:stretch>
          </a:blipFill>
          <a:ln cap="flat" cmpd="sng" w="76200">
            <a:solidFill>
              <a:srgbClr val="327BE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nvGrpSpPr>
          <p:cNvPr id="103" name="Google Shape;103;p49"/>
          <p:cNvGrpSpPr/>
          <p:nvPr/>
        </p:nvGrpSpPr>
        <p:grpSpPr>
          <a:xfrm>
            <a:off x="1" y="1287802"/>
            <a:ext cx="593297" cy="188977"/>
            <a:chOff x="0" y="1754693"/>
            <a:chExt cx="593297" cy="188977"/>
          </a:xfrm>
        </p:grpSpPr>
        <p:sp>
          <p:nvSpPr>
            <p:cNvPr id="104" name="Google Shape;104;p49"/>
            <p:cNvSpPr/>
            <p:nvPr/>
          </p:nvSpPr>
          <p:spPr>
            <a:xfrm>
              <a:off x="404320" y="17546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105" name="Google Shape;105;p49"/>
            <p:cNvCxnSpPr/>
            <p:nvPr/>
          </p:nvCxnSpPr>
          <p:spPr>
            <a:xfrm rot="10800000">
              <a:off x="0" y="1849320"/>
              <a:ext cx="491907" cy="0"/>
            </a:xfrm>
            <a:prstGeom prst="straightConnector1">
              <a:avLst/>
            </a:prstGeom>
            <a:noFill/>
            <a:ln cap="flat" cmpd="sng" w="57150">
              <a:solidFill>
                <a:srgbClr val="327BEC"/>
              </a:solidFill>
              <a:prstDash val="solid"/>
              <a:round/>
              <a:headEnd len="sm" w="sm" type="none"/>
              <a:tailEnd len="sm" w="sm" type="none"/>
            </a:ln>
          </p:spPr>
        </p:cxnSp>
      </p:grpSp>
      <p:cxnSp>
        <p:nvCxnSpPr>
          <p:cNvPr id="106" name="Google Shape;106;p49"/>
          <p:cNvCxnSpPr/>
          <p:nvPr/>
        </p:nvCxnSpPr>
        <p:spPr>
          <a:xfrm flipH="1">
            <a:off x="9849280" y="1382431"/>
            <a:ext cx="593296" cy="4313"/>
          </a:xfrm>
          <a:prstGeom prst="straightConnector1">
            <a:avLst/>
          </a:prstGeom>
          <a:noFill/>
          <a:ln cap="flat" cmpd="sng" w="57150">
            <a:solidFill>
              <a:srgbClr val="327BEC"/>
            </a:solidFill>
            <a:prstDash val="solid"/>
            <a:round/>
            <a:headEnd len="sm" w="sm" type="none"/>
            <a:tailEnd len="sm" w="sm" type="none"/>
          </a:ln>
        </p:spPr>
      </p:cxnSp>
      <p:sp>
        <p:nvSpPr>
          <p:cNvPr id="107" name="Google Shape;107;p49"/>
          <p:cNvSpPr txBox="1"/>
          <p:nvPr>
            <p:ph idx="2" type="body"/>
          </p:nvPr>
        </p:nvSpPr>
        <p:spPr>
          <a:xfrm>
            <a:off x="847219" y="2676146"/>
            <a:ext cx="2744372" cy="610018"/>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49"/>
          <p:cNvSpPr txBox="1"/>
          <p:nvPr>
            <p:ph idx="3" type="body"/>
          </p:nvPr>
        </p:nvSpPr>
        <p:spPr>
          <a:xfrm>
            <a:off x="847219" y="3310639"/>
            <a:ext cx="2744372" cy="136642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 name="Google Shape;109;p49"/>
          <p:cNvSpPr txBox="1"/>
          <p:nvPr>
            <p:ph idx="4" type="body"/>
          </p:nvPr>
        </p:nvSpPr>
        <p:spPr>
          <a:xfrm>
            <a:off x="4037328" y="2676146"/>
            <a:ext cx="2744372" cy="610018"/>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 name="Google Shape;110;p49"/>
          <p:cNvSpPr txBox="1"/>
          <p:nvPr>
            <p:ph idx="5" type="body"/>
          </p:nvPr>
        </p:nvSpPr>
        <p:spPr>
          <a:xfrm>
            <a:off x="4037328" y="3310639"/>
            <a:ext cx="2744372" cy="136642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 name="Google Shape;111;p49"/>
          <p:cNvSpPr txBox="1"/>
          <p:nvPr>
            <p:ph idx="6" type="body"/>
          </p:nvPr>
        </p:nvSpPr>
        <p:spPr>
          <a:xfrm>
            <a:off x="847218" y="4818571"/>
            <a:ext cx="5934482"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2" name="Google Shape;112;p49"/>
          <p:cNvSpPr txBox="1"/>
          <p:nvPr>
            <p:ph idx="7" type="body"/>
          </p:nvPr>
        </p:nvSpPr>
        <p:spPr>
          <a:xfrm>
            <a:off x="847218" y="5269776"/>
            <a:ext cx="5934482" cy="127165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3" name="Google Shape;113;p49"/>
          <p:cNvSpPr txBox="1"/>
          <p:nvPr>
            <p:ph type="title"/>
          </p:nvPr>
        </p:nvSpPr>
        <p:spPr>
          <a:xfrm>
            <a:off x="847218" y="1064938"/>
            <a:ext cx="7401229" cy="578586"/>
          </a:xfrm>
          <a:prstGeom prst="rect">
            <a:avLst/>
          </a:prstGeom>
          <a:noFill/>
          <a:ln>
            <a:noFill/>
          </a:ln>
        </p:spPr>
        <p:txBody>
          <a:bodyPr anchorCtr="0" anchor="t" bIns="50400" lIns="100825" spcFirstLastPara="1" rIns="100825" wrap="square" tIns="50400">
            <a:noAutofit/>
          </a:bodyPr>
          <a:lstStyle>
            <a:lvl1pPr lvl="0" algn="l">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re et contenu">
  <p:cSld name="3_Titre et contenu">
    <p:spTree>
      <p:nvGrpSpPr>
        <p:cNvPr id="114" name="Shape 114"/>
        <p:cNvGrpSpPr/>
        <p:nvPr/>
      </p:nvGrpSpPr>
      <p:grpSpPr>
        <a:xfrm>
          <a:off x="0" y="0"/>
          <a:ext cx="0" cy="0"/>
          <a:chOff x="0" y="0"/>
          <a:chExt cx="0" cy="0"/>
        </a:xfrm>
      </p:grpSpPr>
      <p:pic>
        <p:nvPicPr>
          <p:cNvPr descr="MAESTRIA-INNOVATION_logo_RVB.png" id="115" name="Google Shape;115;p50"/>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116" name="Google Shape;116;p50"/>
          <p:cNvGrpSpPr/>
          <p:nvPr/>
        </p:nvGrpSpPr>
        <p:grpSpPr>
          <a:xfrm>
            <a:off x="1" y="1287802"/>
            <a:ext cx="593297" cy="188977"/>
            <a:chOff x="0" y="1754693"/>
            <a:chExt cx="593297" cy="188977"/>
          </a:xfrm>
        </p:grpSpPr>
        <p:sp>
          <p:nvSpPr>
            <p:cNvPr id="117" name="Google Shape;117;p50"/>
            <p:cNvSpPr/>
            <p:nvPr/>
          </p:nvSpPr>
          <p:spPr>
            <a:xfrm>
              <a:off x="404320" y="17546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118" name="Google Shape;118;p50"/>
            <p:cNvCxnSpPr/>
            <p:nvPr/>
          </p:nvCxnSpPr>
          <p:spPr>
            <a:xfrm rot="10800000">
              <a:off x="0" y="1849320"/>
              <a:ext cx="491907" cy="0"/>
            </a:xfrm>
            <a:prstGeom prst="straightConnector1">
              <a:avLst/>
            </a:prstGeom>
            <a:noFill/>
            <a:ln cap="flat" cmpd="sng" w="57150">
              <a:solidFill>
                <a:srgbClr val="327BEC"/>
              </a:solidFill>
              <a:prstDash val="solid"/>
              <a:round/>
              <a:headEnd len="sm" w="sm" type="none"/>
              <a:tailEnd len="sm" w="sm" type="none"/>
            </a:ln>
          </p:spPr>
        </p:cxnSp>
      </p:grpSp>
      <p:cxnSp>
        <p:nvCxnSpPr>
          <p:cNvPr id="119" name="Google Shape;119;p50"/>
          <p:cNvCxnSpPr/>
          <p:nvPr/>
        </p:nvCxnSpPr>
        <p:spPr>
          <a:xfrm flipH="1">
            <a:off x="9849280" y="1382431"/>
            <a:ext cx="593296" cy="4313"/>
          </a:xfrm>
          <a:prstGeom prst="straightConnector1">
            <a:avLst/>
          </a:prstGeom>
          <a:noFill/>
          <a:ln cap="flat" cmpd="sng" w="57150">
            <a:solidFill>
              <a:srgbClr val="327BEC"/>
            </a:solidFill>
            <a:prstDash val="solid"/>
            <a:round/>
            <a:headEnd len="sm" w="sm" type="none"/>
            <a:tailEnd len="sm" w="sm" type="none"/>
          </a:ln>
        </p:spPr>
      </p:cxnSp>
      <p:sp>
        <p:nvSpPr>
          <p:cNvPr id="120" name="Google Shape;120;p50"/>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50"/>
          <p:cNvSpPr txBox="1"/>
          <p:nvPr>
            <p:ph idx="1" type="body"/>
          </p:nvPr>
        </p:nvSpPr>
        <p:spPr>
          <a:xfrm>
            <a:off x="6544561" y="1945465"/>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50"/>
          <p:cNvSpPr txBox="1"/>
          <p:nvPr>
            <p:ph idx="2" type="body"/>
          </p:nvPr>
        </p:nvSpPr>
        <p:spPr>
          <a:xfrm>
            <a:off x="6544561" y="2329825"/>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50"/>
          <p:cNvSpPr/>
          <p:nvPr>
            <p:ph idx="3" type="pic"/>
          </p:nvPr>
        </p:nvSpPr>
        <p:spPr>
          <a:xfrm>
            <a:off x="5865317" y="1945811"/>
            <a:ext cx="679450" cy="649287"/>
          </a:xfrm>
          <a:prstGeom prst="rect">
            <a:avLst/>
          </a:prstGeom>
          <a:noFill/>
          <a:ln>
            <a:noFill/>
          </a:ln>
        </p:spPr>
      </p:sp>
      <p:sp>
        <p:nvSpPr>
          <p:cNvPr id="124" name="Google Shape;124;p50"/>
          <p:cNvSpPr txBox="1"/>
          <p:nvPr>
            <p:ph idx="4" type="body"/>
          </p:nvPr>
        </p:nvSpPr>
        <p:spPr>
          <a:xfrm>
            <a:off x="6544561" y="3577295"/>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50"/>
          <p:cNvSpPr txBox="1"/>
          <p:nvPr>
            <p:ph idx="5" type="body"/>
          </p:nvPr>
        </p:nvSpPr>
        <p:spPr>
          <a:xfrm>
            <a:off x="6544561" y="3961655"/>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 name="Google Shape;126;p50"/>
          <p:cNvSpPr/>
          <p:nvPr>
            <p:ph idx="6" type="pic"/>
          </p:nvPr>
        </p:nvSpPr>
        <p:spPr>
          <a:xfrm>
            <a:off x="5865317" y="3577641"/>
            <a:ext cx="679450" cy="649287"/>
          </a:xfrm>
          <a:prstGeom prst="rect">
            <a:avLst/>
          </a:prstGeom>
          <a:noFill/>
          <a:ln>
            <a:noFill/>
          </a:ln>
        </p:spPr>
      </p:sp>
      <p:sp>
        <p:nvSpPr>
          <p:cNvPr id="127" name="Google Shape;127;p50"/>
          <p:cNvSpPr txBox="1"/>
          <p:nvPr>
            <p:ph idx="7" type="body"/>
          </p:nvPr>
        </p:nvSpPr>
        <p:spPr>
          <a:xfrm>
            <a:off x="6544767" y="5192349"/>
            <a:ext cx="3051938"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8" name="Google Shape;128;p50"/>
          <p:cNvSpPr txBox="1"/>
          <p:nvPr>
            <p:ph idx="8" type="body"/>
          </p:nvPr>
        </p:nvSpPr>
        <p:spPr>
          <a:xfrm>
            <a:off x="6544767" y="5576709"/>
            <a:ext cx="3051938" cy="1061075"/>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 name="Google Shape;129;p50"/>
          <p:cNvSpPr/>
          <p:nvPr>
            <p:ph idx="9" type="pic"/>
          </p:nvPr>
        </p:nvSpPr>
        <p:spPr>
          <a:xfrm>
            <a:off x="5865523" y="5192695"/>
            <a:ext cx="679450" cy="649287"/>
          </a:xfrm>
          <a:prstGeom prst="rect">
            <a:avLst/>
          </a:prstGeom>
          <a:noFill/>
          <a:ln>
            <a:noFill/>
          </a:ln>
        </p:spPr>
      </p:sp>
      <p:sp>
        <p:nvSpPr>
          <p:cNvPr id="130" name="Google Shape;130;p50"/>
          <p:cNvSpPr txBox="1"/>
          <p:nvPr>
            <p:ph idx="13" type="body"/>
          </p:nvPr>
        </p:nvSpPr>
        <p:spPr>
          <a:xfrm>
            <a:off x="1526463" y="1946477"/>
            <a:ext cx="4067646" cy="340360"/>
          </a:xfrm>
          <a:prstGeom prst="rect">
            <a:avLst/>
          </a:prstGeom>
          <a:noFill/>
          <a:ln>
            <a:noFill/>
          </a:ln>
        </p:spPr>
        <p:txBody>
          <a:bodyPr anchorCtr="0" anchor="t" bIns="50400" lIns="100825" spcFirstLastPara="1" rIns="100825" wrap="square" tIns="50400">
            <a:noAutofit/>
          </a:bodyPr>
          <a:lstStyle>
            <a:lvl1pPr indent="-228600" lvl="0" marL="457200" algn="l">
              <a:spcBef>
                <a:spcPts val="320"/>
              </a:spcBef>
              <a:spcAft>
                <a:spcPts val="0"/>
              </a:spcAft>
              <a:buClr>
                <a:srgbClr val="327BEC"/>
              </a:buClr>
              <a:buSzPts val="1600"/>
              <a:buNone/>
              <a:defRPr sz="1600">
                <a:solidFill>
                  <a:srgbClr val="327BEC"/>
                </a:solidFill>
              </a:defRPr>
            </a:lvl1pPr>
            <a:lvl2pPr indent="-228600" lvl="1" marL="914400" algn="l">
              <a:spcBef>
                <a:spcPts val="320"/>
              </a:spcBef>
              <a:spcAft>
                <a:spcPts val="0"/>
              </a:spcAft>
              <a:buClr>
                <a:srgbClr val="327BEC"/>
              </a:buClr>
              <a:buSzPts val="1600"/>
              <a:buNone/>
              <a:defRPr sz="1600">
                <a:solidFill>
                  <a:srgbClr val="327BEC"/>
                </a:solidFill>
              </a:defRPr>
            </a:lvl2pPr>
            <a:lvl3pPr indent="-228600" lvl="2" marL="1371600" algn="l">
              <a:spcBef>
                <a:spcPts val="320"/>
              </a:spcBef>
              <a:spcAft>
                <a:spcPts val="0"/>
              </a:spcAft>
              <a:buClr>
                <a:srgbClr val="327BEC"/>
              </a:buClr>
              <a:buSzPts val="1600"/>
              <a:buNone/>
              <a:defRPr sz="1600">
                <a:solidFill>
                  <a:srgbClr val="327BEC"/>
                </a:solidFill>
              </a:defRPr>
            </a:lvl3pPr>
            <a:lvl4pPr indent="-228600" lvl="3" marL="1828800" algn="l">
              <a:spcBef>
                <a:spcPts val="320"/>
              </a:spcBef>
              <a:spcAft>
                <a:spcPts val="0"/>
              </a:spcAft>
              <a:buClr>
                <a:srgbClr val="327BEC"/>
              </a:buClr>
              <a:buSzPts val="1600"/>
              <a:buNone/>
              <a:defRPr sz="1600">
                <a:solidFill>
                  <a:srgbClr val="327BEC"/>
                </a:solidFill>
              </a:defRPr>
            </a:lvl4pPr>
            <a:lvl5pPr indent="-228600" lvl="4" marL="2286000" algn="l">
              <a:spcBef>
                <a:spcPts val="320"/>
              </a:spcBef>
              <a:spcAft>
                <a:spcPts val="0"/>
              </a:spcAft>
              <a:buClr>
                <a:srgbClr val="327BEC"/>
              </a:buClr>
              <a:buSzPts val="1600"/>
              <a:buNone/>
              <a:defRPr sz="1600">
                <a:solidFill>
                  <a:srgbClr val="327BEC"/>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 name="Google Shape;131;p50"/>
          <p:cNvSpPr txBox="1"/>
          <p:nvPr>
            <p:ph idx="14" type="body"/>
          </p:nvPr>
        </p:nvSpPr>
        <p:spPr>
          <a:xfrm>
            <a:off x="1526463" y="2330837"/>
            <a:ext cx="4067646" cy="4306947"/>
          </a:xfrm>
          <a:prstGeom prst="rect">
            <a:avLst/>
          </a:prstGeom>
          <a:noFill/>
          <a:ln>
            <a:noFill/>
          </a:ln>
        </p:spPr>
        <p:txBody>
          <a:bodyPr anchorCtr="0" anchor="t" bIns="50400" lIns="100825" spcFirstLastPara="1" rIns="100825" wrap="square" tIns="50400">
            <a:noAutofit/>
          </a:bodyPr>
          <a:lstStyle>
            <a:lvl1pPr indent="-228600" lvl="0" marL="457200" algn="l">
              <a:spcBef>
                <a:spcPts val="220"/>
              </a:spcBef>
              <a:spcAft>
                <a:spcPts val="0"/>
              </a:spcAft>
              <a:buClr>
                <a:srgbClr val="608FCB"/>
              </a:buClr>
              <a:buSzPts val="1100"/>
              <a:buFont typeface="Arial"/>
              <a:buNone/>
              <a:defRPr sz="1100"/>
            </a:lvl1pPr>
            <a:lvl2pPr indent="-228600" lvl="1" marL="914400" algn="l">
              <a:spcBef>
                <a:spcPts val="220"/>
              </a:spcBef>
              <a:spcAft>
                <a:spcPts val="0"/>
              </a:spcAft>
              <a:buClr>
                <a:srgbClr val="608FCB"/>
              </a:buClr>
              <a:buSzPts val="1100"/>
              <a:buNone/>
              <a:defRPr sz="1100"/>
            </a:lvl2pPr>
            <a:lvl3pPr indent="-228600" lvl="2" marL="1371600" algn="l">
              <a:spcBef>
                <a:spcPts val="220"/>
              </a:spcBef>
              <a:spcAft>
                <a:spcPts val="0"/>
              </a:spcAft>
              <a:buClr>
                <a:srgbClr val="608FCB"/>
              </a:buClr>
              <a:buSzPts val="1100"/>
              <a:buNone/>
              <a:defRPr sz="1100"/>
            </a:lvl3pPr>
            <a:lvl4pPr indent="-228600" lvl="3" marL="1828800" algn="l">
              <a:spcBef>
                <a:spcPts val="220"/>
              </a:spcBef>
              <a:spcAft>
                <a:spcPts val="0"/>
              </a:spcAft>
              <a:buClr>
                <a:srgbClr val="608FCB"/>
              </a:buClr>
              <a:buSzPts val="1100"/>
              <a:buNone/>
              <a:defRPr sz="1100"/>
            </a:lvl4pPr>
            <a:lvl5pPr indent="-228600" lvl="4" marL="2286000" algn="l">
              <a:spcBef>
                <a:spcPts val="220"/>
              </a:spcBef>
              <a:spcAft>
                <a:spcPts val="0"/>
              </a:spcAft>
              <a:buClr>
                <a:srgbClr val="608FCB"/>
              </a:buClr>
              <a:buSzPts val="1100"/>
              <a:buNone/>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2" name="Google Shape;132;p50"/>
          <p:cNvSpPr/>
          <p:nvPr>
            <p:ph idx="15" type="pic"/>
          </p:nvPr>
        </p:nvSpPr>
        <p:spPr>
          <a:xfrm>
            <a:off x="847219" y="1946823"/>
            <a:ext cx="679450" cy="649287"/>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p:spTree>
      <p:nvGrpSpPr>
        <p:cNvPr id="133" name="Shape 133"/>
        <p:cNvGrpSpPr/>
        <p:nvPr/>
      </p:nvGrpSpPr>
      <p:grpSpPr>
        <a:xfrm>
          <a:off x="0" y="0"/>
          <a:ext cx="0" cy="0"/>
          <a:chOff x="0" y="0"/>
          <a:chExt cx="0" cy="0"/>
        </a:xfrm>
      </p:grpSpPr>
      <p:pic>
        <p:nvPicPr>
          <p:cNvPr descr="MAESTRIA-INNOVATION_logo_RVB.png" id="134" name="Google Shape;134;p51"/>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135" name="Google Shape;135;p51"/>
          <p:cNvGrpSpPr/>
          <p:nvPr/>
        </p:nvGrpSpPr>
        <p:grpSpPr>
          <a:xfrm>
            <a:off x="1" y="1287802"/>
            <a:ext cx="593297" cy="188977"/>
            <a:chOff x="0" y="1754693"/>
            <a:chExt cx="593297" cy="188977"/>
          </a:xfrm>
        </p:grpSpPr>
        <p:sp>
          <p:nvSpPr>
            <p:cNvPr id="136" name="Google Shape;136;p51"/>
            <p:cNvSpPr/>
            <p:nvPr/>
          </p:nvSpPr>
          <p:spPr>
            <a:xfrm>
              <a:off x="404320" y="17546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137" name="Google Shape;137;p51"/>
            <p:cNvCxnSpPr/>
            <p:nvPr/>
          </p:nvCxnSpPr>
          <p:spPr>
            <a:xfrm rot="10800000">
              <a:off x="0" y="1849320"/>
              <a:ext cx="491907" cy="0"/>
            </a:xfrm>
            <a:prstGeom prst="straightConnector1">
              <a:avLst/>
            </a:prstGeom>
            <a:noFill/>
            <a:ln cap="flat" cmpd="sng" w="57150">
              <a:solidFill>
                <a:srgbClr val="327BEC"/>
              </a:solidFill>
              <a:prstDash val="solid"/>
              <a:round/>
              <a:headEnd len="sm" w="sm" type="none"/>
              <a:tailEnd len="sm" w="sm" type="none"/>
            </a:ln>
          </p:spPr>
        </p:cxnSp>
      </p:grpSp>
      <p:cxnSp>
        <p:nvCxnSpPr>
          <p:cNvPr id="138" name="Google Shape;138;p51"/>
          <p:cNvCxnSpPr/>
          <p:nvPr/>
        </p:nvCxnSpPr>
        <p:spPr>
          <a:xfrm flipH="1">
            <a:off x="9849280" y="1382431"/>
            <a:ext cx="593296" cy="4313"/>
          </a:xfrm>
          <a:prstGeom prst="straightConnector1">
            <a:avLst/>
          </a:prstGeom>
          <a:noFill/>
          <a:ln cap="flat" cmpd="sng" w="57150">
            <a:solidFill>
              <a:srgbClr val="327BEC"/>
            </a:solidFill>
            <a:prstDash val="solid"/>
            <a:round/>
            <a:headEnd len="sm" w="sm" type="none"/>
            <a:tailEnd len="sm" w="sm" type="none"/>
          </a:ln>
        </p:spPr>
      </p:cxnSp>
      <p:sp>
        <p:nvSpPr>
          <p:cNvPr id="139" name="Google Shape;139;p51"/>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51"/>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lvl1pPr indent="-228600" lvl="0" marL="457200" algn="l">
              <a:spcBef>
                <a:spcPts val="260"/>
              </a:spcBef>
              <a:spcAft>
                <a:spcPts val="0"/>
              </a:spcAft>
              <a:buClr>
                <a:srgbClr val="608FCB"/>
              </a:buClr>
              <a:buSzPts val="1300"/>
              <a:buFont typeface="Arial"/>
              <a:buNone/>
              <a:defRPr/>
            </a:lvl1pPr>
            <a:lvl2pPr indent="-228600" lvl="1" marL="914400" algn="l">
              <a:spcBef>
                <a:spcPts val="240"/>
              </a:spcBef>
              <a:spcAft>
                <a:spcPts val="0"/>
              </a:spcAft>
              <a:buClr>
                <a:srgbClr val="608FCB"/>
              </a:buClr>
              <a:buSzPts val="1200"/>
              <a:buNone/>
              <a:defRPr/>
            </a:lvl2pPr>
            <a:lvl3pPr indent="-228600" lvl="2" marL="1371600" algn="l">
              <a:spcBef>
                <a:spcPts val="240"/>
              </a:spcBef>
              <a:spcAft>
                <a:spcPts val="0"/>
              </a:spcAft>
              <a:buClr>
                <a:srgbClr val="608FCB"/>
              </a:buClr>
              <a:buSzPts val="1200"/>
              <a:buNone/>
              <a:defRPr/>
            </a:lvl3pPr>
            <a:lvl4pPr indent="-228600" lvl="3" marL="1828800" algn="l">
              <a:spcBef>
                <a:spcPts val="240"/>
              </a:spcBef>
              <a:spcAft>
                <a:spcPts val="0"/>
              </a:spcAft>
              <a:buClr>
                <a:srgbClr val="608FCB"/>
              </a:buClr>
              <a:buSzPts val="1200"/>
              <a:buNone/>
              <a:defRPr/>
            </a:lvl4pPr>
            <a:lvl5pPr indent="-228600" lvl="4" marL="2286000" algn="l">
              <a:spcBef>
                <a:spcPts val="240"/>
              </a:spcBef>
              <a:spcAft>
                <a:spcPts val="0"/>
              </a:spcAft>
              <a:buClr>
                <a:srgbClr val="608FCB"/>
              </a:buClr>
              <a:buSzPts val="12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seul">
  <p:cSld name="1_Titre seul">
    <p:spTree>
      <p:nvGrpSpPr>
        <p:cNvPr id="141" name="Shape 141"/>
        <p:cNvGrpSpPr/>
        <p:nvPr/>
      </p:nvGrpSpPr>
      <p:grpSpPr>
        <a:xfrm>
          <a:off x="0" y="0"/>
          <a:ext cx="0" cy="0"/>
          <a:chOff x="0" y="0"/>
          <a:chExt cx="0" cy="0"/>
        </a:xfrm>
      </p:grpSpPr>
      <p:pic>
        <p:nvPicPr>
          <p:cNvPr descr="MAESTRIA-INNOVATION_logo_RVB.png" id="142" name="Google Shape;142;p52"/>
          <p:cNvPicPr preferRelativeResize="0"/>
          <p:nvPr/>
        </p:nvPicPr>
        <p:blipFill rotWithShape="1">
          <a:blip r:embed="rId2">
            <a:alphaModFix/>
          </a:blip>
          <a:srcRect b="0" l="0" r="0" t="0"/>
          <a:stretch/>
        </p:blipFill>
        <p:spPr>
          <a:xfrm>
            <a:off x="282682" y="177158"/>
            <a:ext cx="564537" cy="383635"/>
          </a:xfrm>
          <a:prstGeom prst="rect">
            <a:avLst/>
          </a:prstGeom>
          <a:noFill/>
          <a:ln>
            <a:noFill/>
          </a:ln>
        </p:spPr>
      </p:pic>
      <p:grpSp>
        <p:nvGrpSpPr>
          <p:cNvPr id="143" name="Google Shape;143;p52"/>
          <p:cNvGrpSpPr/>
          <p:nvPr/>
        </p:nvGrpSpPr>
        <p:grpSpPr>
          <a:xfrm>
            <a:off x="1" y="1287802"/>
            <a:ext cx="593297" cy="188977"/>
            <a:chOff x="0" y="1754693"/>
            <a:chExt cx="593297" cy="188977"/>
          </a:xfrm>
        </p:grpSpPr>
        <p:sp>
          <p:nvSpPr>
            <p:cNvPr id="144" name="Google Shape;144;p52"/>
            <p:cNvSpPr/>
            <p:nvPr/>
          </p:nvSpPr>
          <p:spPr>
            <a:xfrm>
              <a:off x="404320" y="1754693"/>
              <a:ext cx="188977" cy="188977"/>
            </a:xfrm>
            <a:prstGeom prst="ellipse">
              <a:avLst/>
            </a:prstGeom>
            <a:solidFill>
              <a:srgbClr val="327B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327BEC"/>
                </a:solidFill>
                <a:latin typeface="Calibri"/>
                <a:ea typeface="Calibri"/>
                <a:cs typeface="Calibri"/>
                <a:sym typeface="Calibri"/>
              </a:endParaRPr>
            </a:p>
          </p:txBody>
        </p:sp>
        <p:cxnSp>
          <p:nvCxnSpPr>
            <p:cNvPr id="145" name="Google Shape;145;p52"/>
            <p:cNvCxnSpPr/>
            <p:nvPr/>
          </p:nvCxnSpPr>
          <p:spPr>
            <a:xfrm rot="10800000">
              <a:off x="0" y="1849320"/>
              <a:ext cx="491907" cy="0"/>
            </a:xfrm>
            <a:prstGeom prst="straightConnector1">
              <a:avLst/>
            </a:prstGeom>
            <a:noFill/>
            <a:ln cap="flat" cmpd="sng" w="57150">
              <a:solidFill>
                <a:srgbClr val="327BEC"/>
              </a:solidFill>
              <a:prstDash val="solid"/>
              <a:round/>
              <a:headEnd len="sm" w="sm" type="none"/>
              <a:tailEnd len="sm" w="sm" type="none"/>
            </a:ln>
          </p:spPr>
        </p:cxnSp>
      </p:grpSp>
      <p:cxnSp>
        <p:nvCxnSpPr>
          <p:cNvPr id="146" name="Google Shape;146;p52"/>
          <p:cNvCxnSpPr/>
          <p:nvPr/>
        </p:nvCxnSpPr>
        <p:spPr>
          <a:xfrm flipH="1">
            <a:off x="9849280" y="1382431"/>
            <a:ext cx="593296" cy="4313"/>
          </a:xfrm>
          <a:prstGeom prst="straightConnector1">
            <a:avLst/>
          </a:prstGeom>
          <a:noFill/>
          <a:ln cap="flat" cmpd="sng" w="57150">
            <a:solidFill>
              <a:srgbClr val="327BEC"/>
            </a:solidFill>
            <a:prstDash val="solid"/>
            <a:round/>
            <a:headEnd len="sm" w="sm" type="none"/>
            <a:tailEnd len="sm" w="sm" type="none"/>
          </a:ln>
        </p:spPr>
      </p:cxnSp>
      <p:sp>
        <p:nvSpPr>
          <p:cNvPr id="147" name="Google Shape;147;p52"/>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lvl1pPr lvl="0" algn="ctr">
              <a:spcBef>
                <a:spcPts val="0"/>
              </a:spcBef>
              <a:spcAft>
                <a:spcPts val="0"/>
              </a:spcAft>
              <a:buClr>
                <a:srgbClr val="172A44"/>
              </a:buClr>
              <a:buSzPts val="3600"/>
              <a:buFont typeface="Comfortaa"/>
              <a:buNone/>
              <a:defRPr sz="3600">
                <a:solidFill>
                  <a:srgbClr val="172A4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9"/>
          <p:cNvSpPr txBox="1"/>
          <p:nvPr>
            <p:ph type="title"/>
          </p:nvPr>
        </p:nvSpPr>
        <p:spPr>
          <a:xfrm>
            <a:off x="522129" y="288561"/>
            <a:ext cx="9398318" cy="1200944"/>
          </a:xfrm>
          <a:prstGeom prst="rect">
            <a:avLst/>
          </a:prstGeom>
          <a:noFill/>
          <a:ln>
            <a:noFill/>
          </a:ln>
        </p:spPr>
        <p:txBody>
          <a:bodyPr anchorCtr="0" anchor="ctr" bIns="50400" lIns="100825" spcFirstLastPara="1" rIns="100825" wrap="square" tIns="50400">
            <a:normAutofit/>
          </a:bodyPr>
          <a:lstStyle>
            <a:lvl1pPr lvl="0" marR="0" rtl="0" algn="ctr">
              <a:spcBef>
                <a:spcPts val="0"/>
              </a:spcBef>
              <a:spcAft>
                <a:spcPts val="0"/>
              </a:spcAft>
              <a:buClr>
                <a:srgbClr val="172A44"/>
              </a:buClr>
              <a:buSzPts val="4000"/>
              <a:buFont typeface="Comfortaa"/>
              <a:buNone/>
              <a:defRPr b="1" i="0" sz="4000" u="none" cap="none" strike="noStrike">
                <a:solidFill>
                  <a:srgbClr val="172A44"/>
                </a:solidFill>
                <a:latin typeface="Comfortaa"/>
                <a:ea typeface="Comfortaa"/>
                <a:cs typeface="Comfortaa"/>
                <a:sym typeface="Comforta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9"/>
          <p:cNvSpPr txBox="1"/>
          <p:nvPr>
            <p:ph idx="1" type="body"/>
          </p:nvPr>
        </p:nvSpPr>
        <p:spPr>
          <a:xfrm>
            <a:off x="522129" y="1681322"/>
            <a:ext cx="9398318" cy="4755405"/>
          </a:xfrm>
          <a:prstGeom prst="rect">
            <a:avLst/>
          </a:prstGeom>
          <a:noFill/>
          <a:ln>
            <a:noFill/>
          </a:ln>
        </p:spPr>
        <p:txBody>
          <a:bodyPr anchorCtr="0" anchor="t" bIns="50400" lIns="100825" spcFirstLastPara="1" rIns="100825" wrap="square" tIns="50400">
            <a:normAutofit/>
          </a:bodyPr>
          <a:lstStyle>
            <a:lvl1pPr indent="-311150" lvl="0" marL="457200" marR="0" rtl="0" algn="l">
              <a:spcBef>
                <a:spcPts val="260"/>
              </a:spcBef>
              <a:spcAft>
                <a:spcPts val="0"/>
              </a:spcAft>
              <a:buClr>
                <a:srgbClr val="608FCB"/>
              </a:buClr>
              <a:buSzPts val="1300"/>
              <a:buFont typeface="Arial"/>
              <a:buChar char="•"/>
              <a:defRPr b="0" i="0" sz="1300" u="none" cap="none" strike="noStrike">
                <a:solidFill>
                  <a:srgbClr val="608FCB"/>
                </a:solidFill>
                <a:latin typeface="Open Sans"/>
                <a:ea typeface="Open Sans"/>
                <a:cs typeface="Open Sans"/>
                <a:sym typeface="Open Sans"/>
              </a:defRPr>
            </a:lvl1pPr>
            <a:lvl2pPr indent="-304800" lvl="1" marL="9144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2pPr>
            <a:lvl3pPr indent="-304800" lvl="2" marL="13716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3pPr>
            <a:lvl4pPr indent="-304800" lvl="3" marL="18288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4pPr>
            <a:lvl5pPr indent="-304800" lvl="4" marL="22860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5pPr>
            <a:lvl6pPr indent="-368300" lvl="5" marL="27432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12" name="Google Shape;12;p39"/>
          <p:cNvSpPr txBox="1"/>
          <p:nvPr>
            <p:ph idx="12" type="sldNum"/>
          </p:nvPr>
        </p:nvSpPr>
        <p:spPr>
          <a:xfrm>
            <a:off x="7483845" y="6678583"/>
            <a:ext cx="2436601" cy="383635"/>
          </a:xfrm>
          <a:prstGeom prst="rect">
            <a:avLst/>
          </a:prstGeom>
          <a:noFill/>
          <a:ln>
            <a:noFill/>
          </a:ln>
        </p:spPr>
        <p:txBody>
          <a:bodyPr anchorCtr="0" anchor="ctr" bIns="50400" lIns="100825" spcFirstLastPara="1" rIns="100825" wrap="square" tIns="50400">
            <a:noAutofit/>
          </a:bodyPr>
          <a:lstStyle>
            <a:lvl1pPr indent="0" lvl="0" marL="0" marR="0" rtl="0" algn="r">
              <a:spcBef>
                <a:spcPts val="0"/>
              </a:spcBef>
              <a:buNone/>
              <a:defRPr b="0" i="0" sz="1100" u="none" cap="none" strike="noStrike">
                <a:solidFill>
                  <a:srgbClr val="898B91"/>
                </a:solidFill>
                <a:latin typeface="Open Sans"/>
                <a:ea typeface="Open Sans"/>
                <a:cs typeface="Open Sans"/>
                <a:sym typeface="Open Sans"/>
              </a:defRPr>
            </a:lvl1pPr>
            <a:lvl2pPr indent="0" lvl="1" marL="0" marR="0" rtl="0" algn="r">
              <a:spcBef>
                <a:spcPts val="0"/>
              </a:spcBef>
              <a:buNone/>
              <a:defRPr b="0" i="0" sz="1100" u="none" cap="none" strike="noStrike">
                <a:solidFill>
                  <a:srgbClr val="898B91"/>
                </a:solidFill>
                <a:latin typeface="Open Sans"/>
                <a:ea typeface="Open Sans"/>
                <a:cs typeface="Open Sans"/>
                <a:sym typeface="Open Sans"/>
              </a:defRPr>
            </a:lvl2pPr>
            <a:lvl3pPr indent="0" lvl="2" marL="0" marR="0" rtl="0" algn="r">
              <a:spcBef>
                <a:spcPts val="0"/>
              </a:spcBef>
              <a:buNone/>
              <a:defRPr b="0" i="0" sz="1100" u="none" cap="none" strike="noStrike">
                <a:solidFill>
                  <a:srgbClr val="898B91"/>
                </a:solidFill>
                <a:latin typeface="Open Sans"/>
                <a:ea typeface="Open Sans"/>
                <a:cs typeface="Open Sans"/>
                <a:sym typeface="Open Sans"/>
              </a:defRPr>
            </a:lvl3pPr>
            <a:lvl4pPr indent="0" lvl="3" marL="0" marR="0" rtl="0" algn="r">
              <a:spcBef>
                <a:spcPts val="0"/>
              </a:spcBef>
              <a:buNone/>
              <a:defRPr b="0" i="0" sz="1100" u="none" cap="none" strike="noStrike">
                <a:solidFill>
                  <a:srgbClr val="898B91"/>
                </a:solidFill>
                <a:latin typeface="Open Sans"/>
                <a:ea typeface="Open Sans"/>
                <a:cs typeface="Open Sans"/>
                <a:sym typeface="Open Sans"/>
              </a:defRPr>
            </a:lvl4pPr>
            <a:lvl5pPr indent="0" lvl="4" marL="0" marR="0" rtl="0" algn="r">
              <a:spcBef>
                <a:spcPts val="0"/>
              </a:spcBef>
              <a:buNone/>
              <a:defRPr b="0" i="0" sz="1100" u="none" cap="none" strike="noStrike">
                <a:solidFill>
                  <a:srgbClr val="898B91"/>
                </a:solidFill>
                <a:latin typeface="Open Sans"/>
                <a:ea typeface="Open Sans"/>
                <a:cs typeface="Open Sans"/>
                <a:sym typeface="Open Sans"/>
              </a:defRPr>
            </a:lvl5pPr>
            <a:lvl6pPr indent="0" lvl="5" marL="0" marR="0" rtl="0" algn="r">
              <a:spcBef>
                <a:spcPts val="0"/>
              </a:spcBef>
              <a:buNone/>
              <a:defRPr b="0" i="0" sz="1100" u="none" cap="none" strike="noStrike">
                <a:solidFill>
                  <a:srgbClr val="898B91"/>
                </a:solidFill>
                <a:latin typeface="Open Sans"/>
                <a:ea typeface="Open Sans"/>
                <a:cs typeface="Open Sans"/>
                <a:sym typeface="Open Sans"/>
              </a:defRPr>
            </a:lvl6pPr>
            <a:lvl7pPr indent="0" lvl="6" marL="0" marR="0" rtl="0" algn="r">
              <a:spcBef>
                <a:spcPts val="0"/>
              </a:spcBef>
              <a:buNone/>
              <a:defRPr b="0" i="0" sz="1100" u="none" cap="none" strike="noStrike">
                <a:solidFill>
                  <a:srgbClr val="898B91"/>
                </a:solidFill>
                <a:latin typeface="Open Sans"/>
                <a:ea typeface="Open Sans"/>
                <a:cs typeface="Open Sans"/>
                <a:sym typeface="Open Sans"/>
              </a:defRPr>
            </a:lvl7pPr>
            <a:lvl8pPr indent="0" lvl="7" marL="0" marR="0" rtl="0" algn="r">
              <a:spcBef>
                <a:spcPts val="0"/>
              </a:spcBef>
              <a:buNone/>
              <a:defRPr b="0" i="0" sz="1100" u="none" cap="none" strike="noStrike">
                <a:solidFill>
                  <a:srgbClr val="898B91"/>
                </a:solidFill>
                <a:latin typeface="Open Sans"/>
                <a:ea typeface="Open Sans"/>
                <a:cs typeface="Open Sans"/>
                <a:sym typeface="Open Sans"/>
              </a:defRPr>
            </a:lvl8pPr>
            <a:lvl9pPr indent="0" lvl="8" marL="0" marR="0" rtl="0" algn="r">
              <a:spcBef>
                <a:spcPts val="0"/>
              </a:spcBef>
              <a:buNone/>
              <a:defRPr b="0" i="0" sz="1100" u="none" cap="none" strike="noStrike">
                <a:solidFill>
                  <a:srgbClr val="898B9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fr-FR"/>
              <a:t>‹#›</a:t>
            </a:fld>
            <a:endParaRPr/>
          </a:p>
        </p:txBody>
      </p:sp>
      <p:sp>
        <p:nvSpPr>
          <p:cNvPr id="13" name="Google Shape;13;p39"/>
          <p:cNvSpPr txBox="1"/>
          <p:nvPr/>
        </p:nvSpPr>
        <p:spPr>
          <a:xfrm>
            <a:off x="232548" y="6791745"/>
            <a:ext cx="167806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fr-FR" sz="1100" u="none" cap="none" strike="noStrike">
                <a:solidFill>
                  <a:srgbClr val="172A44"/>
                </a:solidFill>
                <a:latin typeface="Comfortaa"/>
                <a:ea typeface="Comfortaa"/>
                <a:cs typeface="Comfortaa"/>
                <a:sym typeface="Comfortaa"/>
              </a:rPr>
              <a:t>maestr</a:t>
            </a:r>
            <a:r>
              <a:rPr b="1" i="0" lang="fr-FR" sz="1100" u="none" cap="none" strike="noStrike">
                <a:solidFill>
                  <a:srgbClr val="327BEC"/>
                </a:solidFill>
                <a:latin typeface="Comfortaa"/>
                <a:ea typeface="Comfortaa"/>
                <a:cs typeface="Comfortaa"/>
                <a:sym typeface="Comfortaa"/>
              </a:rPr>
              <a:t>ia</a:t>
            </a:r>
            <a:r>
              <a:rPr b="1" i="0" lang="fr-FR" sz="1100" u="none" cap="none" strike="noStrike">
                <a:solidFill>
                  <a:srgbClr val="172A44"/>
                </a:solidFill>
                <a:latin typeface="Comfortaa"/>
                <a:ea typeface="Comfortaa"/>
                <a:cs typeface="Comfortaa"/>
                <a:sym typeface="Comfortaa"/>
              </a:rPr>
              <a:t> innovation</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42"/>
          <p:cNvSpPr txBox="1"/>
          <p:nvPr>
            <p:ph type="title"/>
          </p:nvPr>
        </p:nvSpPr>
        <p:spPr>
          <a:xfrm>
            <a:off x="522129" y="288561"/>
            <a:ext cx="9398318" cy="1200944"/>
          </a:xfrm>
          <a:prstGeom prst="rect">
            <a:avLst/>
          </a:prstGeom>
          <a:noFill/>
          <a:ln>
            <a:noFill/>
          </a:ln>
        </p:spPr>
        <p:txBody>
          <a:bodyPr anchorCtr="0" anchor="ctr" bIns="50400" lIns="100825" spcFirstLastPara="1" rIns="100825" wrap="square" tIns="50400">
            <a:normAutofit/>
          </a:bodyPr>
          <a:lstStyle>
            <a:lvl1pPr lvl="0" marR="0" rtl="0" algn="ctr">
              <a:spcBef>
                <a:spcPts val="0"/>
              </a:spcBef>
              <a:spcAft>
                <a:spcPts val="0"/>
              </a:spcAft>
              <a:buClr>
                <a:srgbClr val="172A44"/>
              </a:buClr>
              <a:buSzPts val="4000"/>
              <a:buFont typeface="Comfortaa"/>
              <a:buNone/>
              <a:defRPr b="1" i="0" sz="4000" u="none" cap="none" strike="noStrike">
                <a:solidFill>
                  <a:srgbClr val="172A44"/>
                </a:solidFill>
                <a:latin typeface="Comfortaa"/>
                <a:ea typeface="Comfortaa"/>
                <a:cs typeface="Comfortaa"/>
                <a:sym typeface="Comforta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5" name="Google Shape;155;p42"/>
          <p:cNvSpPr txBox="1"/>
          <p:nvPr>
            <p:ph idx="1" type="body"/>
          </p:nvPr>
        </p:nvSpPr>
        <p:spPr>
          <a:xfrm>
            <a:off x="522129" y="1681322"/>
            <a:ext cx="9398318" cy="4755405"/>
          </a:xfrm>
          <a:prstGeom prst="rect">
            <a:avLst/>
          </a:prstGeom>
          <a:noFill/>
          <a:ln>
            <a:noFill/>
          </a:ln>
        </p:spPr>
        <p:txBody>
          <a:bodyPr anchorCtr="0" anchor="t" bIns="50400" lIns="100825" spcFirstLastPara="1" rIns="100825" wrap="square" tIns="50400">
            <a:normAutofit/>
          </a:bodyPr>
          <a:lstStyle>
            <a:lvl1pPr indent="-311150" lvl="0" marL="457200" marR="0" rtl="0" algn="l">
              <a:spcBef>
                <a:spcPts val="260"/>
              </a:spcBef>
              <a:spcAft>
                <a:spcPts val="0"/>
              </a:spcAft>
              <a:buClr>
                <a:srgbClr val="608FCB"/>
              </a:buClr>
              <a:buSzPts val="1300"/>
              <a:buFont typeface="Arial"/>
              <a:buChar char="•"/>
              <a:defRPr b="0" i="0" sz="1300" u="none" cap="none" strike="noStrike">
                <a:solidFill>
                  <a:srgbClr val="608FCB"/>
                </a:solidFill>
                <a:latin typeface="Open Sans"/>
                <a:ea typeface="Open Sans"/>
                <a:cs typeface="Open Sans"/>
                <a:sym typeface="Open Sans"/>
              </a:defRPr>
            </a:lvl1pPr>
            <a:lvl2pPr indent="-304800" lvl="1" marL="9144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2pPr>
            <a:lvl3pPr indent="-304800" lvl="2" marL="13716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3pPr>
            <a:lvl4pPr indent="-304800" lvl="3" marL="18288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4pPr>
            <a:lvl5pPr indent="-304800" lvl="4" marL="22860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5pPr>
            <a:lvl6pPr indent="-368300" lvl="5" marL="27432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156" name="Google Shape;156;p42"/>
          <p:cNvSpPr txBox="1"/>
          <p:nvPr>
            <p:ph idx="12" type="sldNum"/>
          </p:nvPr>
        </p:nvSpPr>
        <p:spPr>
          <a:xfrm>
            <a:off x="7483845" y="6678583"/>
            <a:ext cx="2436601" cy="383635"/>
          </a:xfrm>
          <a:prstGeom prst="rect">
            <a:avLst/>
          </a:prstGeom>
          <a:noFill/>
          <a:ln>
            <a:noFill/>
          </a:ln>
        </p:spPr>
        <p:txBody>
          <a:bodyPr anchorCtr="0" anchor="ctr" bIns="50400" lIns="100825" spcFirstLastPara="1" rIns="100825" wrap="square" tIns="50400">
            <a:noAutofit/>
          </a:bodyPr>
          <a:lstStyle>
            <a:lvl1pPr indent="0" lvl="0" marL="0" marR="0" rtl="0" algn="r">
              <a:spcBef>
                <a:spcPts val="0"/>
              </a:spcBef>
              <a:buNone/>
              <a:defRPr sz="1100">
                <a:solidFill>
                  <a:srgbClr val="898B91"/>
                </a:solidFill>
                <a:latin typeface="Open Sans"/>
                <a:ea typeface="Open Sans"/>
                <a:cs typeface="Open Sans"/>
                <a:sym typeface="Open Sans"/>
              </a:defRPr>
            </a:lvl1pPr>
            <a:lvl2pPr indent="0" lvl="1" marL="0" marR="0" rtl="0" algn="r">
              <a:spcBef>
                <a:spcPts val="0"/>
              </a:spcBef>
              <a:buNone/>
              <a:defRPr sz="1100">
                <a:solidFill>
                  <a:srgbClr val="898B91"/>
                </a:solidFill>
                <a:latin typeface="Open Sans"/>
                <a:ea typeface="Open Sans"/>
                <a:cs typeface="Open Sans"/>
                <a:sym typeface="Open Sans"/>
              </a:defRPr>
            </a:lvl2pPr>
            <a:lvl3pPr indent="0" lvl="2" marL="0" marR="0" rtl="0" algn="r">
              <a:spcBef>
                <a:spcPts val="0"/>
              </a:spcBef>
              <a:buNone/>
              <a:defRPr sz="1100">
                <a:solidFill>
                  <a:srgbClr val="898B91"/>
                </a:solidFill>
                <a:latin typeface="Open Sans"/>
                <a:ea typeface="Open Sans"/>
                <a:cs typeface="Open Sans"/>
                <a:sym typeface="Open Sans"/>
              </a:defRPr>
            </a:lvl3pPr>
            <a:lvl4pPr indent="0" lvl="3" marL="0" marR="0" rtl="0" algn="r">
              <a:spcBef>
                <a:spcPts val="0"/>
              </a:spcBef>
              <a:buNone/>
              <a:defRPr sz="1100">
                <a:solidFill>
                  <a:srgbClr val="898B91"/>
                </a:solidFill>
                <a:latin typeface="Open Sans"/>
                <a:ea typeface="Open Sans"/>
                <a:cs typeface="Open Sans"/>
                <a:sym typeface="Open Sans"/>
              </a:defRPr>
            </a:lvl4pPr>
            <a:lvl5pPr indent="0" lvl="4" marL="0" marR="0" rtl="0" algn="r">
              <a:spcBef>
                <a:spcPts val="0"/>
              </a:spcBef>
              <a:buNone/>
              <a:defRPr sz="1100">
                <a:solidFill>
                  <a:srgbClr val="898B91"/>
                </a:solidFill>
                <a:latin typeface="Open Sans"/>
                <a:ea typeface="Open Sans"/>
                <a:cs typeface="Open Sans"/>
                <a:sym typeface="Open Sans"/>
              </a:defRPr>
            </a:lvl5pPr>
            <a:lvl6pPr indent="0" lvl="5" marL="0" marR="0" rtl="0" algn="r">
              <a:spcBef>
                <a:spcPts val="0"/>
              </a:spcBef>
              <a:buNone/>
              <a:defRPr sz="1100">
                <a:solidFill>
                  <a:srgbClr val="898B91"/>
                </a:solidFill>
                <a:latin typeface="Open Sans"/>
                <a:ea typeface="Open Sans"/>
                <a:cs typeface="Open Sans"/>
                <a:sym typeface="Open Sans"/>
              </a:defRPr>
            </a:lvl6pPr>
            <a:lvl7pPr indent="0" lvl="6" marL="0" marR="0" rtl="0" algn="r">
              <a:spcBef>
                <a:spcPts val="0"/>
              </a:spcBef>
              <a:buNone/>
              <a:defRPr sz="1100">
                <a:solidFill>
                  <a:srgbClr val="898B91"/>
                </a:solidFill>
                <a:latin typeface="Open Sans"/>
                <a:ea typeface="Open Sans"/>
                <a:cs typeface="Open Sans"/>
                <a:sym typeface="Open Sans"/>
              </a:defRPr>
            </a:lvl7pPr>
            <a:lvl8pPr indent="0" lvl="7" marL="0" marR="0" rtl="0" algn="r">
              <a:spcBef>
                <a:spcPts val="0"/>
              </a:spcBef>
              <a:buNone/>
              <a:defRPr sz="1100">
                <a:solidFill>
                  <a:srgbClr val="898B91"/>
                </a:solidFill>
                <a:latin typeface="Open Sans"/>
                <a:ea typeface="Open Sans"/>
                <a:cs typeface="Open Sans"/>
                <a:sym typeface="Open Sans"/>
              </a:defRPr>
            </a:lvl8pPr>
            <a:lvl9pPr indent="0" lvl="8" marL="0" marR="0" rtl="0" algn="r">
              <a:spcBef>
                <a:spcPts val="0"/>
              </a:spcBef>
              <a:buNone/>
              <a:defRPr sz="1100">
                <a:solidFill>
                  <a:srgbClr val="898B9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fr-FR"/>
              <a:t>‹#›</a:t>
            </a:fld>
            <a:endParaRPr/>
          </a:p>
        </p:txBody>
      </p:sp>
      <p:sp>
        <p:nvSpPr>
          <p:cNvPr id="157" name="Google Shape;157;p42"/>
          <p:cNvSpPr txBox="1"/>
          <p:nvPr/>
        </p:nvSpPr>
        <p:spPr>
          <a:xfrm>
            <a:off x="232548" y="6791745"/>
            <a:ext cx="167806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rgbClr val="172A44"/>
                </a:solidFill>
                <a:latin typeface="Comfortaa"/>
                <a:ea typeface="Comfortaa"/>
                <a:cs typeface="Comfortaa"/>
                <a:sym typeface="Comfortaa"/>
              </a:rPr>
              <a:t>maestr</a:t>
            </a:r>
            <a:r>
              <a:rPr b="1" lang="fr-FR" sz="1100">
                <a:solidFill>
                  <a:srgbClr val="FC562E"/>
                </a:solidFill>
                <a:latin typeface="Comfortaa"/>
                <a:ea typeface="Comfortaa"/>
                <a:cs typeface="Comfortaa"/>
                <a:sym typeface="Comfortaa"/>
              </a:rPr>
              <a:t>ia</a:t>
            </a:r>
            <a:r>
              <a:rPr b="1" lang="fr-FR" sz="1100">
                <a:solidFill>
                  <a:srgbClr val="172A44"/>
                </a:solidFill>
                <a:latin typeface="Comfortaa"/>
                <a:ea typeface="Comfortaa"/>
                <a:cs typeface="Comfortaa"/>
                <a:sym typeface="Comfortaa"/>
              </a:rPr>
              <a:t> innovation</a:t>
            </a:r>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60"/>
          <p:cNvSpPr txBox="1"/>
          <p:nvPr>
            <p:ph type="title"/>
          </p:nvPr>
        </p:nvSpPr>
        <p:spPr>
          <a:xfrm>
            <a:off x="522129" y="288561"/>
            <a:ext cx="9398318" cy="1200944"/>
          </a:xfrm>
          <a:prstGeom prst="rect">
            <a:avLst/>
          </a:prstGeom>
          <a:noFill/>
          <a:ln>
            <a:noFill/>
          </a:ln>
        </p:spPr>
        <p:txBody>
          <a:bodyPr anchorCtr="0" anchor="ctr" bIns="50400" lIns="100825" spcFirstLastPara="1" rIns="100825" wrap="square" tIns="50400">
            <a:normAutofit/>
          </a:bodyPr>
          <a:lstStyle>
            <a:lvl1pPr lvl="0" marR="0" rtl="0" algn="ctr">
              <a:spcBef>
                <a:spcPts val="0"/>
              </a:spcBef>
              <a:spcAft>
                <a:spcPts val="0"/>
              </a:spcAft>
              <a:buClr>
                <a:srgbClr val="172A44"/>
              </a:buClr>
              <a:buSzPts val="4000"/>
              <a:buFont typeface="Comfortaa"/>
              <a:buNone/>
              <a:defRPr b="1" i="0" sz="4000" u="none" cap="none" strike="noStrike">
                <a:solidFill>
                  <a:srgbClr val="172A44"/>
                </a:solidFill>
                <a:latin typeface="Comfortaa"/>
                <a:ea typeface="Comfortaa"/>
                <a:cs typeface="Comfortaa"/>
                <a:sym typeface="Comforta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5" name="Google Shape;265;p60"/>
          <p:cNvSpPr txBox="1"/>
          <p:nvPr>
            <p:ph idx="1" type="body"/>
          </p:nvPr>
        </p:nvSpPr>
        <p:spPr>
          <a:xfrm>
            <a:off x="522129" y="1681322"/>
            <a:ext cx="9398318" cy="4755405"/>
          </a:xfrm>
          <a:prstGeom prst="rect">
            <a:avLst/>
          </a:prstGeom>
          <a:noFill/>
          <a:ln>
            <a:noFill/>
          </a:ln>
        </p:spPr>
        <p:txBody>
          <a:bodyPr anchorCtr="0" anchor="t" bIns="50400" lIns="100825" spcFirstLastPara="1" rIns="100825" wrap="square" tIns="50400">
            <a:normAutofit/>
          </a:bodyPr>
          <a:lstStyle>
            <a:lvl1pPr indent="-311150" lvl="0" marL="457200" marR="0" rtl="0" algn="l">
              <a:spcBef>
                <a:spcPts val="260"/>
              </a:spcBef>
              <a:spcAft>
                <a:spcPts val="0"/>
              </a:spcAft>
              <a:buClr>
                <a:srgbClr val="608FCB"/>
              </a:buClr>
              <a:buSzPts val="1300"/>
              <a:buFont typeface="Arial"/>
              <a:buChar char="•"/>
              <a:defRPr b="0" i="0" sz="1300" u="none" cap="none" strike="noStrike">
                <a:solidFill>
                  <a:srgbClr val="608FCB"/>
                </a:solidFill>
                <a:latin typeface="Open Sans"/>
                <a:ea typeface="Open Sans"/>
                <a:cs typeface="Open Sans"/>
                <a:sym typeface="Open Sans"/>
              </a:defRPr>
            </a:lvl1pPr>
            <a:lvl2pPr indent="-304800" lvl="1" marL="9144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2pPr>
            <a:lvl3pPr indent="-304800" lvl="2" marL="13716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3pPr>
            <a:lvl4pPr indent="-304800" lvl="3" marL="18288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4pPr>
            <a:lvl5pPr indent="-304800" lvl="4" marL="22860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5pPr>
            <a:lvl6pPr indent="-368300" lvl="5" marL="27432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266" name="Google Shape;266;p60"/>
          <p:cNvSpPr txBox="1"/>
          <p:nvPr>
            <p:ph idx="12" type="sldNum"/>
          </p:nvPr>
        </p:nvSpPr>
        <p:spPr>
          <a:xfrm>
            <a:off x="7483845" y="6678583"/>
            <a:ext cx="2436601" cy="383635"/>
          </a:xfrm>
          <a:prstGeom prst="rect">
            <a:avLst/>
          </a:prstGeom>
          <a:noFill/>
          <a:ln>
            <a:noFill/>
          </a:ln>
        </p:spPr>
        <p:txBody>
          <a:bodyPr anchorCtr="0" anchor="ctr" bIns="50400" lIns="100825" spcFirstLastPara="1" rIns="100825" wrap="square" tIns="50400">
            <a:noAutofit/>
          </a:bodyPr>
          <a:lstStyle>
            <a:lvl1pPr indent="0" lvl="0" marL="0" marR="0" rtl="0" algn="r">
              <a:spcBef>
                <a:spcPts val="0"/>
              </a:spcBef>
              <a:buNone/>
              <a:defRPr sz="1100">
                <a:solidFill>
                  <a:srgbClr val="898B91"/>
                </a:solidFill>
                <a:latin typeface="Open Sans"/>
                <a:ea typeface="Open Sans"/>
                <a:cs typeface="Open Sans"/>
                <a:sym typeface="Open Sans"/>
              </a:defRPr>
            </a:lvl1pPr>
            <a:lvl2pPr indent="0" lvl="1" marL="0" marR="0" rtl="0" algn="r">
              <a:spcBef>
                <a:spcPts val="0"/>
              </a:spcBef>
              <a:buNone/>
              <a:defRPr sz="1100">
                <a:solidFill>
                  <a:srgbClr val="898B91"/>
                </a:solidFill>
                <a:latin typeface="Open Sans"/>
                <a:ea typeface="Open Sans"/>
                <a:cs typeface="Open Sans"/>
                <a:sym typeface="Open Sans"/>
              </a:defRPr>
            </a:lvl2pPr>
            <a:lvl3pPr indent="0" lvl="2" marL="0" marR="0" rtl="0" algn="r">
              <a:spcBef>
                <a:spcPts val="0"/>
              </a:spcBef>
              <a:buNone/>
              <a:defRPr sz="1100">
                <a:solidFill>
                  <a:srgbClr val="898B91"/>
                </a:solidFill>
                <a:latin typeface="Open Sans"/>
                <a:ea typeface="Open Sans"/>
                <a:cs typeface="Open Sans"/>
                <a:sym typeface="Open Sans"/>
              </a:defRPr>
            </a:lvl3pPr>
            <a:lvl4pPr indent="0" lvl="3" marL="0" marR="0" rtl="0" algn="r">
              <a:spcBef>
                <a:spcPts val="0"/>
              </a:spcBef>
              <a:buNone/>
              <a:defRPr sz="1100">
                <a:solidFill>
                  <a:srgbClr val="898B91"/>
                </a:solidFill>
                <a:latin typeface="Open Sans"/>
                <a:ea typeface="Open Sans"/>
                <a:cs typeface="Open Sans"/>
                <a:sym typeface="Open Sans"/>
              </a:defRPr>
            </a:lvl4pPr>
            <a:lvl5pPr indent="0" lvl="4" marL="0" marR="0" rtl="0" algn="r">
              <a:spcBef>
                <a:spcPts val="0"/>
              </a:spcBef>
              <a:buNone/>
              <a:defRPr sz="1100">
                <a:solidFill>
                  <a:srgbClr val="898B91"/>
                </a:solidFill>
                <a:latin typeface="Open Sans"/>
                <a:ea typeface="Open Sans"/>
                <a:cs typeface="Open Sans"/>
                <a:sym typeface="Open Sans"/>
              </a:defRPr>
            </a:lvl5pPr>
            <a:lvl6pPr indent="0" lvl="5" marL="0" marR="0" rtl="0" algn="r">
              <a:spcBef>
                <a:spcPts val="0"/>
              </a:spcBef>
              <a:buNone/>
              <a:defRPr sz="1100">
                <a:solidFill>
                  <a:srgbClr val="898B91"/>
                </a:solidFill>
                <a:latin typeface="Open Sans"/>
                <a:ea typeface="Open Sans"/>
                <a:cs typeface="Open Sans"/>
                <a:sym typeface="Open Sans"/>
              </a:defRPr>
            </a:lvl6pPr>
            <a:lvl7pPr indent="0" lvl="6" marL="0" marR="0" rtl="0" algn="r">
              <a:spcBef>
                <a:spcPts val="0"/>
              </a:spcBef>
              <a:buNone/>
              <a:defRPr sz="1100">
                <a:solidFill>
                  <a:srgbClr val="898B91"/>
                </a:solidFill>
                <a:latin typeface="Open Sans"/>
                <a:ea typeface="Open Sans"/>
                <a:cs typeface="Open Sans"/>
                <a:sym typeface="Open Sans"/>
              </a:defRPr>
            </a:lvl7pPr>
            <a:lvl8pPr indent="0" lvl="7" marL="0" marR="0" rtl="0" algn="r">
              <a:spcBef>
                <a:spcPts val="0"/>
              </a:spcBef>
              <a:buNone/>
              <a:defRPr sz="1100">
                <a:solidFill>
                  <a:srgbClr val="898B91"/>
                </a:solidFill>
                <a:latin typeface="Open Sans"/>
                <a:ea typeface="Open Sans"/>
                <a:cs typeface="Open Sans"/>
                <a:sym typeface="Open Sans"/>
              </a:defRPr>
            </a:lvl8pPr>
            <a:lvl9pPr indent="0" lvl="8" marL="0" marR="0" rtl="0" algn="r">
              <a:spcBef>
                <a:spcPts val="0"/>
              </a:spcBef>
              <a:buNone/>
              <a:defRPr sz="1100">
                <a:solidFill>
                  <a:srgbClr val="898B9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fr-FR"/>
              <a:t>‹#›</a:t>
            </a:fld>
            <a:endParaRPr/>
          </a:p>
        </p:txBody>
      </p:sp>
      <p:sp>
        <p:nvSpPr>
          <p:cNvPr id="267" name="Google Shape;267;p60"/>
          <p:cNvSpPr txBox="1"/>
          <p:nvPr/>
        </p:nvSpPr>
        <p:spPr>
          <a:xfrm>
            <a:off x="232548" y="6791745"/>
            <a:ext cx="167806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rgbClr val="172A44"/>
                </a:solidFill>
                <a:latin typeface="Comfortaa"/>
                <a:ea typeface="Comfortaa"/>
                <a:cs typeface="Comfortaa"/>
                <a:sym typeface="Comfortaa"/>
              </a:rPr>
              <a:t>maestr</a:t>
            </a:r>
            <a:r>
              <a:rPr b="1" lang="fr-FR" sz="1100">
                <a:solidFill>
                  <a:srgbClr val="29D190"/>
                </a:solidFill>
                <a:latin typeface="Comfortaa"/>
                <a:ea typeface="Comfortaa"/>
                <a:cs typeface="Comfortaa"/>
                <a:sym typeface="Comfortaa"/>
              </a:rPr>
              <a:t>ia</a:t>
            </a:r>
            <a:r>
              <a:rPr b="1" lang="fr-FR" sz="1100">
                <a:solidFill>
                  <a:srgbClr val="172A44"/>
                </a:solidFill>
                <a:latin typeface="Comfortaa"/>
                <a:ea typeface="Comfortaa"/>
                <a:cs typeface="Comfortaa"/>
                <a:sym typeface="Comfortaa"/>
              </a:rPr>
              <a:t> innovation</a:t>
            </a:r>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 name="Shape 370"/>
        <p:cNvGrpSpPr/>
        <p:nvPr/>
      </p:nvGrpSpPr>
      <p:grpSpPr>
        <a:xfrm>
          <a:off x="0" y="0"/>
          <a:ext cx="0" cy="0"/>
          <a:chOff x="0" y="0"/>
          <a:chExt cx="0" cy="0"/>
        </a:xfrm>
      </p:grpSpPr>
      <p:sp>
        <p:nvSpPr>
          <p:cNvPr id="371" name="Google Shape;371;p68"/>
          <p:cNvSpPr txBox="1"/>
          <p:nvPr>
            <p:ph type="title"/>
          </p:nvPr>
        </p:nvSpPr>
        <p:spPr>
          <a:xfrm>
            <a:off x="522129" y="288561"/>
            <a:ext cx="9398318" cy="1200944"/>
          </a:xfrm>
          <a:prstGeom prst="rect">
            <a:avLst/>
          </a:prstGeom>
          <a:noFill/>
          <a:ln>
            <a:noFill/>
          </a:ln>
        </p:spPr>
        <p:txBody>
          <a:bodyPr anchorCtr="0" anchor="ctr" bIns="50400" lIns="100825" spcFirstLastPara="1" rIns="100825" wrap="square" tIns="50400">
            <a:normAutofit/>
          </a:bodyPr>
          <a:lstStyle>
            <a:lvl1pPr lvl="0" marR="0" rtl="0" algn="ctr">
              <a:spcBef>
                <a:spcPts val="0"/>
              </a:spcBef>
              <a:spcAft>
                <a:spcPts val="0"/>
              </a:spcAft>
              <a:buClr>
                <a:srgbClr val="172A44"/>
              </a:buClr>
              <a:buSzPts val="4000"/>
              <a:buFont typeface="Comfortaa"/>
              <a:buNone/>
              <a:defRPr b="1" i="0" sz="4000" u="none" cap="none" strike="noStrike">
                <a:solidFill>
                  <a:srgbClr val="172A44"/>
                </a:solidFill>
                <a:latin typeface="Comfortaa"/>
                <a:ea typeface="Comfortaa"/>
                <a:cs typeface="Comfortaa"/>
                <a:sym typeface="Comforta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2" name="Google Shape;372;p68"/>
          <p:cNvSpPr txBox="1"/>
          <p:nvPr>
            <p:ph idx="1" type="body"/>
          </p:nvPr>
        </p:nvSpPr>
        <p:spPr>
          <a:xfrm>
            <a:off x="522129" y="1681322"/>
            <a:ext cx="9398318" cy="4755405"/>
          </a:xfrm>
          <a:prstGeom prst="rect">
            <a:avLst/>
          </a:prstGeom>
          <a:noFill/>
          <a:ln>
            <a:noFill/>
          </a:ln>
        </p:spPr>
        <p:txBody>
          <a:bodyPr anchorCtr="0" anchor="t" bIns="50400" lIns="100825" spcFirstLastPara="1" rIns="100825" wrap="square" tIns="50400">
            <a:normAutofit/>
          </a:bodyPr>
          <a:lstStyle>
            <a:lvl1pPr indent="-311150" lvl="0" marL="457200" marR="0" rtl="0" algn="l">
              <a:spcBef>
                <a:spcPts val="260"/>
              </a:spcBef>
              <a:spcAft>
                <a:spcPts val="0"/>
              </a:spcAft>
              <a:buClr>
                <a:srgbClr val="608FCB"/>
              </a:buClr>
              <a:buSzPts val="1300"/>
              <a:buFont typeface="Arial"/>
              <a:buChar char="•"/>
              <a:defRPr b="0" i="0" sz="1300" u="none" cap="none" strike="noStrike">
                <a:solidFill>
                  <a:srgbClr val="608FCB"/>
                </a:solidFill>
                <a:latin typeface="Open Sans"/>
                <a:ea typeface="Open Sans"/>
                <a:cs typeface="Open Sans"/>
                <a:sym typeface="Open Sans"/>
              </a:defRPr>
            </a:lvl1pPr>
            <a:lvl2pPr indent="-304800" lvl="1" marL="9144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2pPr>
            <a:lvl3pPr indent="-304800" lvl="2" marL="13716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3pPr>
            <a:lvl4pPr indent="-304800" lvl="3" marL="18288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4pPr>
            <a:lvl5pPr indent="-304800" lvl="4" marL="2286000" marR="0" rtl="0" algn="l">
              <a:spcBef>
                <a:spcPts val="240"/>
              </a:spcBef>
              <a:spcAft>
                <a:spcPts val="0"/>
              </a:spcAft>
              <a:buClr>
                <a:srgbClr val="608FCB"/>
              </a:buClr>
              <a:buSzPts val="1200"/>
              <a:buFont typeface="Arial"/>
              <a:buChar char="»"/>
              <a:defRPr b="0" i="0" sz="1200" u="none" cap="none" strike="noStrike">
                <a:solidFill>
                  <a:srgbClr val="608FCB"/>
                </a:solidFill>
                <a:latin typeface="Open Sans"/>
                <a:ea typeface="Open Sans"/>
                <a:cs typeface="Open Sans"/>
                <a:sym typeface="Open Sans"/>
              </a:defRPr>
            </a:lvl5pPr>
            <a:lvl6pPr indent="-368300" lvl="5" marL="27432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373" name="Google Shape;373;p68"/>
          <p:cNvSpPr txBox="1"/>
          <p:nvPr>
            <p:ph idx="12" type="sldNum"/>
          </p:nvPr>
        </p:nvSpPr>
        <p:spPr>
          <a:xfrm>
            <a:off x="7483845" y="6678583"/>
            <a:ext cx="2436601" cy="383635"/>
          </a:xfrm>
          <a:prstGeom prst="rect">
            <a:avLst/>
          </a:prstGeom>
          <a:noFill/>
          <a:ln>
            <a:noFill/>
          </a:ln>
        </p:spPr>
        <p:txBody>
          <a:bodyPr anchorCtr="0" anchor="ctr" bIns="50400" lIns="100825" spcFirstLastPara="1" rIns="100825" wrap="square" tIns="50400">
            <a:noAutofit/>
          </a:bodyPr>
          <a:lstStyle>
            <a:lvl1pPr indent="0" lvl="0" marL="0" marR="0" rtl="0" algn="r">
              <a:spcBef>
                <a:spcPts val="0"/>
              </a:spcBef>
              <a:buNone/>
              <a:defRPr sz="1100">
                <a:solidFill>
                  <a:srgbClr val="898B91"/>
                </a:solidFill>
                <a:latin typeface="Open Sans"/>
                <a:ea typeface="Open Sans"/>
                <a:cs typeface="Open Sans"/>
                <a:sym typeface="Open Sans"/>
              </a:defRPr>
            </a:lvl1pPr>
            <a:lvl2pPr indent="0" lvl="1" marL="0" marR="0" rtl="0" algn="r">
              <a:spcBef>
                <a:spcPts val="0"/>
              </a:spcBef>
              <a:buNone/>
              <a:defRPr sz="1100">
                <a:solidFill>
                  <a:srgbClr val="898B91"/>
                </a:solidFill>
                <a:latin typeface="Open Sans"/>
                <a:ea typeface="Open Sans"/>
                <a:cs typeface="Open Sans"/>
                <a:sym typeface="Open Sans"/>
              </a:defRPr>
            </a:lvl2pPr>
            <a:lvl3pPr indent="0" lvl="2" marL="0" marR="0" rtl="0" algn="r">
              <a:spcBef>
                <a:spcPts val="0"/>
              </a:spcBef>
              <a:buNone/>
              <a:defRPr sz="1100">
                <a:solidFill>
                  <a:srgbClr val="898B91"/>
                </a:solidFill>
                <a:latin typeface="Open Sans"/>
                <a:ea typeface="Open Sans"/>
                <a:cs typeface="Open Sans"/>
                <a:sym typeface="Open Sans"/>
              </a:defRPr>
            </a:lvl3pPr>
            <a:lvl4pPr indent="0" lvl="3" marL="0" marR="0" rtl="0" algn="r">
              <a:spcBef>
                <a:spcPts val="0"/>
              </a:spcBef>
              <a:buNone/>
              <a:defRPr sz="1100">
                <a:solidFill>
                  <a:srgbClr val="898B91"/>
                </a:solidFill>
                <a:latin typeface="Open Sans"/>
                <a:ea typeface="Open Sans"/>
                <a:cs typeface="Open Sans"/>
                <a:sym typeface="Open Sans"/>
              </a:defRPr>
            </a:lvl4pPr>
            <a:lvl5pPr indent="0" lvl="4" marL="0" marR="0" rtl="0" algn="r">
              <a:spcBef>
                <a:spcPts val="0"/>
              </a:spcBef>
              <a:buNone/>
              <a:defRPr sz="1100">
                <a:solidFill>
                  <a:srgbClr val="898B91"/>
                </a:solidFill>
                <a:latin typeface="Open Sans"/>
                <a:ea typeface="Open Sans"/>
                <a:cs typeface="Open Sans"/>
                <a:sym typeface="Open Sans"/>
              </a:defRPr>
            </a:lvl5pPr>
            <a:lvl6pPr indent="0" lvl="5" marL="0" marR="0" rtl="0" algn="r">
              <a:spcBef>
                <a:spcPts val="0"/>
              </a:spcBef>
              <a:buNone/>
              <a:defRPr sz="1100">
                <a:solidFill>
                  <a:srgbClr val="898B91"/>
                </a:solidFill>
                <a:latin typeface="Open Sans"/>
                <a:ea typeface="Open Sans"/>
                <a:cs typeface="Open Sans"/>
                <a:sym typeface="Open Sans"/>
              </a:defRPr>
            </a:lvl6pPr>
            <a:lvl7pPr indent="0" lvl="6" marL="0" marR="0" rtl="0" algn="r">
              <a:spcBef>
                <a:spcPts val="0"/>
              </a:spcBef>
              <a:buNone/>
              <a:defRPr sz="1100">
                <a:solidFill>
                  <a:srgbClr val="898B91"/>
                </a:solidFill>
                <a:latin typeface="Open Sans"/>
                <a:ea typeface="Open Sans"/>
                <a:cs typeface="Open Sans"/>
                <a:sym typeface="Open Sans"/>
              </a:defRPr>
            </a:lvl7pPr>
            <a:lvl8pPr indent="0" lvl="7" marL="0" marR="0" rtl="0" algn="r">
              <a:spcBef>
                <a:spcPts val="0"/>
              </a:spcBef>
              <a:buNone/>
              <a:defRPr sz="1100">
                <a:solidFill>
                  <a:srgbClr val="898B91"/>
                </a:solidFill>
                <a:latin typeface="Open Sans"/>
                <a:ea typeface="Open Sans"/>
                <a:cs typeface="Open Sans"/>
                <a:sym typeface="Open Sans"/>
              </a:defRPr>
            </a:lvl8pPr>
            <a:lvl9pPr indent="0" lvl="8" marL="0" marR="0" rtl="0" algn="r">
              <a:spcBef>
                <a:spcPts val="0"/>
              </a:spcBef>
              <a:buNone/>
              <a:defRPr sz="1100">
                <a:solidFill>
                  <a:srgbClr val="898B9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fr-FR"/>
              <a:t>‹#›</a:t>
            </a:fld>
            <a:endParaRPr/>
          </a:p>
        </p:txBody>
      </p:sp>
      <p:sp>
        <p:nvSpPr>
          <p:cNvPr id="374" name="Google Shape;374;p68"/>
          <p:cNvSpPr txBox="1"/>
          <p:nvPr/>
        </p:nvSpPr>
        <p:spPr>
          <a:xfrm>
            <a:off x="232548" y="6791745"/>
            <a:ext cx="167806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100">
                <a:solidFill>
                  <a:srgbClr val="172A44"/>
                </a:solidFill>
                <a:latin typeface="Comfortaa"/>
                <a:ea typeface="Comfortaa"/>
                <a:cs typeface="Comfortaa"/>
                <a:sym typeface="Comfortaa"/>
              </a:rPr>
              <a:t>maestr</a:t>
            </a:r>
            <a:r>
              <a:rPr b="1" lang="fr-FR" sz="1100">
                <a:solidFill>
                  <a:srgbClr val="FC5BA1"/>
                </a:solidFill>
                <a:latin typeface="Comfortaa"/>
                <a:ea typeface="Comfortaa"/>
                <a:cs typeface="Comfortaa"/>
                <a:sym typeface="Comfortaa"/>
              </a:rPr>
              <a:t>ia</a:t>
            </a:r>
            <a:r>
              <a:rPr b="1" lang="fr-FR" sz="1100">
                <a:solidFill>
                  <a:srgbClr val="172A44"/>
                </a:solidFill>
                <a:latin typeface="Comfortaa"/>
                <a:ea typeface="Comfortaa"/>
                <a:cs typeface="Comfortaa"/>
                <a:sym typeface="Comfortaa"/>
              </a:rPr>
              <a:t> innovation</a:t>
            </a:r>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en.wikipedia.org/wiki/Comma-separated_values"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
          <p:cNvSpPr/>
          <p:nvPr>
            <p:ph idx="2" type="pic"/>
          </p:nvPr>
        </p:nvSpPr>
        <p:spPr>
          <a:xfrm>
            <a:off x="0" y="0"/>
            <a:ext cx="3770521" cy="7205663"/>
          </a:xfrm>
          <a:prstGeom prst="rect">
            <a:avLst/>
          </a:prstGeom>
          <a:noFill/>
          <a:ln>
            <a:noFill/>
          </a:ln>
        </p:spPr>
      </p:sp>
      <p:sp>
        <p:nvSpPr>
          <p:cNvPr id="482" name="Google Shape;482;p1"/>
          <p:cNvSpPr txBox="1"/>
          <p:nvPr>
            <p:ph type="title"/>
          </p:nvPr>
        </p:nvSpPr>
        <p:spPr>
          <a:xfrm>
            <a:off x="4243849" y="1053883"/>
            <a:ext cx="5347573" cy="1200944"/>
          </a:xfrm>
          <a:prstGeom prst="rect">
            <a:avLst/>
          </a:prstGeom>
          <a:noFill/>
          <a:ln>
            <a:noFill/>
          </a:ln>
        </p:spPr>
        <p:txBody>
          <a:bodyPr anchorCtr="0" anchor="t" bIns="50400" lIns="100825" spcFirstLastPara="1" rIns="100825" wrap="square" tIns="50400">
            <a:noAutofit/>
          </a:bodyPr>
          <a:lstStyle/>
          <a:p>
            <a:pPr indent="0" lvl="0" marL="0" rtl="0" algn="l">
              <a:spcBef>
                <a:spcPts val="0"/>
              </a:spcBef>
              <a:spcAft>
                <a:spcPts val="0"/>
              </a:spcAft>
              <a:buClr>
                <a:srgbClr val="172A44"/>
              </a:buClr>
              <a:buSzPts val="3600"/>
              <a:buFont typeface="Comfortaa"/>
              <a:buNone/>
            </a:pPr>
            <a:r>
              <a:rPr lang="fr-FR"/>
              <a:t>Sommaire</a:t>
            </a:r>
            <a:endParaRPr/>
          </a:p>
        </p:txBody>
      </p:sp>
      <p:sp>
        <p:nvSpPr>
          <p:cNvPr id="483" name="Google Shape;483;p1"/>
          <p:cNvSpPr txBox="1"/>
          <p:nvPr>
            <p:ph idx="1" type="body"/>
          </p:nvPr>
        </p:nvSpPr>
        <p:spPr>
          <a:xfrm>
            <a:off x="4243849" y="2429131"/>
            <a:ext cx="5347573" cy="686831"/>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300"/>
              <a:buFont typeface="Arial"/>
              <a:buNone/>
            </a:pPr>
            <a:r>
              <a:t/>
            </a:r>
            <a:endParaRPr/>
          </a:p>
        </p:txBody>
      </p:sp>
      <p:sp>
        <p:nvSpPr>
          <p:cNvPr id="484" name="Google Shape;484;p1"/>
          <p:cNvSpPr txBox="1"/>
          <p:nvPr>
            <p:ph idx="3" type="body"/>
          </p:nvPr>
        </p:nvSpPr>
        <p:spPr>
          <a:xfrm>
            <a:off x="4923094" y="4514814"/>
            <a:ext cx="4668330" cy="340360"/>
          </a:xfrm>
          <a:prstGeom prst="rect">
            <a:avLst/>
          </a:prstGeom>
          <a:noFill/>
          <a:ln>
            <a:noFill/>
          </a:ln>
        </p:spPr>
        <p:txBody>
          <a:bodyPr anchorCtr="0" anchor="t" bIns="50400" lIns="100825" spcFirstLastPara="1" rIns="100825" wrap="square" tIns="50400">
            <a:noAutofit/>
          </a:bodyPr>
          <a:lstStyle/>
          <a:p>
            <a:pPr indent="0" lvl="0" marL="0" rtl="0" algn="l">
              <a:spcBef>
                <a:spcPts val="0"/>
              </a:spcBef>
              <a:spcAft>
                <a:spcPts val="0"/>
              </a:spcAft>
              <a:buClr>
                <a:srgbClr val="327BEC"/>
              </a:buClr>
              <a:buSzPts val="1600"/>
              <a:buNone/>
            </a:pPr>
            <a:r>
              <a:rPr lang="fr-FR"/>
              <a:t>Analyses univariées</a:t>
            </a:r>
            <a:endParaRPr/>
          </a:p>
        </p:txBody>
      </p:sp>
      <p:sp>
        <p:nvSpPr>
          <p:cNvPr id="485" name="Google Shape;485;p1"/>
          <p:cNvSpPr txBox="1"/>
          <p:nvPr>
            <p:ph idx="4" type="body"/>
          </p:nvPr>
        </p:nvSpPr>
        <p:spPr>
          <a:xfrm>
            <a:off x="4923094" y="4899175"/>
            <a:ext cx="4668330" cy="719022"/>
          </a:xfrm>
          <a:prstGeom prst="rect">
            <a:avLst/>
          </a:prstGeom>
          <a:noFill/>
          <a:ln>
            <a:noFill/>
          </a:ln>
        </p:spPr>
        <p:txBody>
          <a:bodyPr anchorCtr="0" anchor="t" bIns="50400" lIns="100825" spcFirstLastPara="1" rIns="100825" wrap="square" tIns="50400">
            <a:noAutofit/>
          </a:bodyPr>
          <a:lstStyle/>
          <a:p>
            <a:pPr indent="0" lvl="0" marL="0" rtl="0" algn="l">
              <a:spcBef>
                <a:spcPts val="0"/>
              </a:spcBef>
              <a:spcAft>
                <a:spcPts val="0"/>
              </a:spcAft>
              <a:buClr>
                <a:srgbClr val="608FCB"/>
              </a:buClr>
              <a:buSzPts val="1100"/>
              <a:buFont typeface="Arial"/>
              <a:buNone/>
            </a:pPr>
            <a:r>
              <a:t/>
            </a:r>
            <a:endParaRPr/>
          </a:p>
        </p:txBody>
      </p:sp>
      <p:pic>
        <p:nvPicPr>
          <p:cNvPr id="486" name="Google Shape;486;p1"/>
          <p:cNvPicPr preferRelativeResize="0"/>
          <p:nvPr>
            <p:ph idx="5" type="pic"/>
          </p:nvPr>
        </p:nvPicPr>
        <p:blipFill rotWithShape="1">
          <a:blip r:embed="rId3">
            <a:alphaModFix/>
          </a:blip>
          <a:srcRect b="2219" l="0" r="0" t="2220"/>
          <a:stretch/>
        </p:blipFill>
        <p:spPr>
          <a:xfrm>
            <a:off x="4243850" y="4515160"/>
            <a:ext cx="679450" cy="649287"/>
          </a:xfrm>
          <a:prstGeom prst="rect">
            <a:avLst/>
          </a:prstGeom>
          <a:noFill/>
          <a:ln>
            <a:noFill/>
          </a:ln>
        </p:spPr>
      </p:pic>
      <p:sp>
        <p:nvSpPr>
          <p:cNvPr id="487" name="Google Shape;487;p1"/>
          <p:cNvSpPr txBox="1"/>
          <p:nvPr>
            <p:ph idx="6" type="body"/>
          </p:nvPr>
        </p:nvSpPr>
        <p:spPr>
          <a:xfrm>
            <a:off x="4923093" y="3263542"/>
            <a:ext cx="4668330" cy="340360"/>
          </a:xfrm>
          <a:prstGeom prst="rect">
            <a:avLst/>
          </a:prstGeom>
          <a:noFill/>
          <a:ln>
            <a:noFill/>
          </a:ln>
        </p:spPr>
        <p:txBody>
          <a:bodyPr anchorCtr="0" anchor="t" bIns="50400" lIns="100825" spcFirstLastPara="1" rIns="100825" wrap="square" tIns="50400">
            <a:noAutofit/>
          </a:bodyPr>
          <a:lstStyle/>
          <a:p>
            <a:pPr indent="0" lvl="0" marL="0" rtl="0" algn="l">
              <a:spcBef>
                <a:spcPts val="0"/>
              </a:spcBef>
              <a:spcAft>
                <a:spcPts val="0"/>
              </a:spcAft>
              <a:buClr>
                <a:srgbClr val="327BEC"/>
              </a:buClr>
              <a:buSzPts val="1600"/>
              <a:buNone/>
            </a:pPr>
            <a:r>
              <a:rPr lang="fr-FR"/>
              <a:t>Statistiques descriptives</a:t>
            </a:r>
            <a:endParaRPr/>
          </a:p>
        </p:txBody>
      </p:sp>
      <p:sp>
        <p:nvSpPr>
          <p:cNvPr id="488" name="Google Shape;488;p1"/>
          <p:cNvSpPr txBox="1"/>
          <p:nvPr>
            <p:ph idx="7" type="body"/>
          </p:nvPr>
        </p:nvSpPr>
        <p:spPr>
          <a:xfrm>
            <a:off x="4923093" y="3647903"/>
            <a:ext cx="4668330" cy="719022"/>
          </a:xfrm>
          <a:prstGeom prst="rect">
            <a:avLst/>
          </a:prstGeom>
          <a:noFill/>
          <a:ln>
            <a:noFill/>
          </a:ln>
        </p:spPr>
        <p:txBody>
          <a:bodyPr anchorCtr="0" anchor="t" bIns="50400" lIns="100825" spcFirstLastPara="1" rIns="100825" wrap="square" tIns="50400">
            <a:noAutofit/>
          </a:bodyPr>
          <a:lstStyle/>
          <a:p>
            <a:pPr indent="0" lvl="0" marL="0" rtl="0" algn="l">
              <a:spcBef>
                <a:spcPts val="0"/>
              </a:spcBef>
              <a:spcAft>
                <a:spcPts val="0"/>
              </a:spcAft>
              <a:buClr>
                <a:srgbClr val="608FCB"/>
              </a:buClr>
              <a:buSzPts val="1100"/>
              <a:buFont typeface="Arial"/>
              <a:buNone/>
            </a:pPr>
            <a:r>
              <a:t/>
            </a:r>
            <a:endParaRPr/>
          </a:p>
        </p:txBody>
      </p:sp>
      <p:pic>
        <p:nvPicPr>
          <p:cNvPr id="489" name="Google Shape;489;p1"/>
          <p:cNvPicPr preferRelativeResize="0"/>
          <p:nvPr>
            <p:ph idx="8" type="pic"/>
          </p:nvPr>
        </p:nvPicPr>
        <p:blipFill rotWithShape="1">
          <a:blip r:embed="rId4">
            <a:alphaModFix/>
          </a:blip>
          <a:srcRect b="2219" l="0" r="0" t="2220"/>
          <a:stretch/>
        </p:blipFill>
        <p:spPr>
          <a:xfrm>
            <a:off x="4243849" y="3263888"/>
            <a:ext cx="679450" cy="649287"/>
          </a:xfrm>
          <a:prstGeom prst="rect">
            <a:avLst/>
          </a:prstGeom>
          <a:noFill/>
          <a:ln>
            <a:noFill/>
          </a:ln>
        </p:spPr>
      </p:pic>
      <p:sp>
        <p:nvSpPr>
          <p:cNvPr id="490" name="Google Shape;490;p1"/>
          <p:cNvSpPr txBox="1"/>
          <p:nvPr>
            <p:ph idx="9" type="body"/>
          </p:nvPr>
        </p:nvSpPr>
        <p:spPr>
          <a:xfrm>
            <a:off x="4923300" y="5792420"/>
            <a:ext cx="4668330" cy="340360"/>
          </a:xfrm>
          <a:prstGeom prst="rect">
            <a:avLst/>
          </a:prstGeom>
          <a:noFill/>
          <a:ln>
            <a:noFill/>
          </a:ln>
        </p:spPr>
        <p:txBody>
          <a:bodyPr anchorCtr="0" anchor="t" bIns="50400" lIns="100825" spcFirstLastPara="1" rIns="100825" wrap="square" tIns="50400">
            <a:noAutofit/>
          </a:bodyPr>
          <a:lstStyle/>
          <a:p>
            <a:pPr indent="0" lvl="0" marL="0" rtl="0" algn="l">
              <a:spcBef>
                <a:spcPts val="0"/>
              </a:spcBef>
              <a:spcAft>
                <a:spcPts val="0"/>
              </a:spcAft>
              <a:buClr>
                <a:srgbClr val="327BEC"/>
              </a:buClr>
              <a:buSzPts val="1600"/>
              <a:buNone/>
            </a:pPr>
            <a:r>
              <a:rPr lang="fr-FR"/>
              <a:t>Analyses bivariées</a:t>
            </a:r>
            <a:endParaRPr/>
          </a:p>
        </p:txBody>
      </p:sp>
      <p:sp>
        <p:nvSpPr>
          <p:cNvPr id="491" name="Google Shape;491;p1"/>
          <p:cNvSpPr txBox="1"/>
          <p:nvPr>
            <p:ph idx="13" type="body"/>
          </p:nvPr>
        </p:nvSpPr>
        <p:spPr>
          <a:xfrm>
            <a:off x="4923300" y="6176781"/>
            <a:ext cx="4668330" cy="719022"/>
          </a:xfrm>
          <a:prstGeom prst="rect">
            <a:avLst/>
          </a:prstGeom>
          <a:noFill/>
          <a:ln>
            <a:noFill/>
          </a:ln>
        </p:spPr>
        <p:txBody>
          <a:bodyPr anchorCtr="0" anchor="t" bIns="50400" lIns="100825" spcFirstLastPara="1" rIns="100825" wrap="square" tIns="50400">
            <a:noAutofit/>
          </a:bodyPr>
          <a:lstStyle/>
          <a:p>
            <a:pPr indent="0" lvl="0" marL="0" rtl="0" algn="l">
              <a:spcBef>
                <a:spcPts val="0"/>
              </a:spcBef>
              <a:spcAft>
                <a:spcPts val="0"/>
              </a:spcAft>
              <a:buClr>
                <a:srgbClr val="608FCB"/>
              </a:buClr>
              <a:buSzPts val="1100"/>
              <a:buFont typeface="Arial"/>
              <a:buNone/>
            </a:pPr>
            <a:r>
              <a:t/>
            </a:r>
            <a:endParaRPr/>
          </a:p>
        </p:txBody>
      </p:sp>
      <p:pic>
        <p:nvPicPr>
          <p:cNvPr id="492" name="Google Shape;492;p1"/>
          <p:cNvPicPr preferRelativeResize="0"/>
          <p:nvPr>
            <p:ph idx="14" type="pic"/>
          </p:nvPr>
        </p:nvPicPr>
        <p:blipFill rotWithShape="1">
          <a:blip r:embed="rId5">
            <a:alphaModFix/>
          </a:blip>
          <a:srcRect b="2219" l="0" r="0" t="2220"/>
          <a:stretch/>
        </p:blipFill>
        <p:spPr>
          <a:xfrm>
            <a:off x="4244056" y="5792766"/>
            <a:ext cx="679450" cy="6492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0"/>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Représenter des variables quantitatives (2/2)</a:t>
            </a:r>
            <a:endParaRPr/>
          </a:p>
        </p:txBody>
      </p:sp>
      <p:sp>
        <p:nvSpPr>
          <p:cNvPr id="553" name="Google Shape;553;p10"/>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300"/>
              <a:buFont typeface="Arial"/>
              <a:buNone/>
            </a:pPr>
            <a:r>
              <a:t/>
            </a:r>
            <a:endParaRPr/>
          </a:p>
        </p:txBody>
      </p:sp>
      <p:pic>
        <p:nvPicPr>
          <p:cNvPr id="554" name="Google Shape;554;p10"/>
          <p:cNvPicPr preferRelativeResize="0"/>
          <p:nvPr/>
        </p:nvPicPr>
        <p:blipFill rotWithShape="1">
          <a:blip r:embed="rId3">
            <a:alphaModFix/>
          </a:blip>
          <a:srcRect b="36678" l="25749" r="22264" t="27739"/>
          <a:stretch/>
        </p:blipFill>
        <p:spPr>
          <a:xfrm>
            <a:off x="626770" y="1879623"/>
            <a:ext cx="9319663" cy="3588022"/>
          </a:xfrm>
          <a:prstGeom prst="rect">
            <a:avLst/>
          </a:prstGeom>
          <a:noFill/>
          <a:ln>
            <a:noFill/>
          </a:ln>
        </p:spPr>
      </p:pic>
      <p:pic>
        <p:nvPicPr>
          <p:cNvPr id="555" name="Google Shape;555;p10"/>
          <p:cNvPicPr preferRelativeResize="0"/>
          <p:nvPr/>
        </p:nvPicPr>
        <p:blipFill rotWithShape="1">
          <a:blip r:embed="rId3">
            <a:alphaModFix/>
          </a:blip>
          <a:srcRect b="12373" l="24483" r="53268" t="64593"/>
          <a:stretch/>
        </p:blipFill>
        <p:spPr>
          <a:xfrm>
            <a:off x="5411158" y="3174714"/>
            <a:ext cx="3937517" cy="22929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1"/>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C’est quoi une statistique ?</a:t>
            </a:r>
            <a:endParaRPr/>
          </a:p>
        </p:txBody>
      </p:sp>
      <p:sp>
        <p:nvSpPr>
          <p:cNvPr id="561" name="Google Shape;561;p11"/>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fontScale="62500" lnSpcReduction="20000"/>
          </a:bodyPr>
          <a:lstStyle/>
          <a:p>
            <a:pPr indent="0" lvl="0" marL="0" rtl="0" algn="l">
              <a:spcBef>
                <a:spcPts val="0"/>
              </a:spcBef>
              <a:spcAft>
                <a:spcPts val="0"/>
              </a:spcAft>
              <a:buClr>
                <a:srgbClr val="608FCB"/>
              </a:buClr>
              <a:buSzPct val="100000"/>
              <a:buNone/>
            </a:pPr>
            <a:r>
              <a:rPr lang="fr-FR" sz="2000"/>
              <a:t>Quel est le point commun entre la moyenne d'âge de la population chinoise en 2010 et l'indice d'érosion des sols de la région des Hauts de France ?</a:t>
            </a:r>
            <a:endParaRPr/>
          </a:p>
          <a:p>
            <a:pPr indent="0" lvl="0" marL="0" rtl="0" algn="l">
              <a:spcBef>
                <a:spcPts val="250"/>
              </a:spcBef>
              <a:spcAft>
                <a:spcPts val="0"/>
              </a:spcAft>
              <a:buClr>
                <a:srgbClr val="608FCB"/>
              </a:buClr>
              <a:buSzPct val="100000"/>
              <a:buNone/>
            </a:pPr>
            <a:r>
              <a:t/>
            </a:r>
            <a:endParaRPr sz="2000"/>
          </a:p>
          <a:p>
            <a:pPr indent="0" lvl="0" marL="0" rtl="0" algn="l">
              <a:spcBef>
                <a:spcPts val="250"/>
              </a:spcBef>
              <a:spcAft>
                <a:spcPts val="0"/>
              </a:spcAft>
              <a:buClr>
                <a:srgbClr val="608FCB"/>
              </a:buClr>
              <a:buSzPct val="100000"/>
              <a:buNone/>
            </a:pPr>
            <a:r>
              <a:rPr lang="fr-FR" sz="2000"/>
              <a:t>Réponse : ce sont des statistiques !</a:t>
            </a:r>
            <a:endParaRPr/>
          </a:p>
          <a:p>
            <a:pPr indent="0" lvl="0" marL="0" rtl="0" algn="l">
              <a:spcBef>
                <a:spcPts val="250"/>
              </a:spcBef>
              <a:spcAft>
                <a:spcPts val="0"/>
              </a:spcAft>
              <a:buClr>
                <a:srgbClr val="608FCB"/>
              </a:buClr>
              <a:buSzPct val="100000"/>
              <a:buNone/>
            </a:pPr>
            <a:r>
              <a:t/>
            </a:r>
            <a:endParaRPr sz="2000"/>
          </a:p>
          <a:p>
            <a:pPr indent="0" lvl="0" marL="0" rtl="0" algn="l">
              <a:spcBef>
                <a:spcPts val="250"/>
              </a:spcBef>
              <a:spcAft>
                <a:spcPts val="0"/>
              </a:spcAft>
              <a:buClr>
                <a:srgbClr val="608FCB"/>
              </a:buClr>
              <a:buSzPct val="100000"/>
              <a:buNone/>
            </a:pPr>
            <a:r>
              <a:rPr lang="fr-FR" sz="2000"/>
              <a:t>Formellement, </a:t>
            </a:r>
            <a:r>
              <a:rPr b="1" lang="fr-FR" sz="2000">
                <a:solidFill>
                  <a:schemeClr val="accent5"/>
                </a:solidFill>
              </a:rPr>
              <a:t>une statistique, c'est un indicateur numérique calculé à partir d'un échantillon</a:t>
            </a:r>
            <a:r>
              <a:rPr lang="fr-FR" sz="2000"/>
              <a:t>. La moyenne d'âge est calculée à partir des habitants d'un pays et l'indice d'érosion des sols est calculé à partir de relevés effectués sur des parcelles de terrain.</a:t>
            </a:r>
            <a:endParaRPr/>
          </a:p>
          <a:p>
            <a:pPr indent="0" lvl="0" marL="0" rtl="0" algn="l">
              <a:spcBef>
                <a:spcPts val="250"/>
              </a:spcBef>
              <a:spcAft>
                <a:spcPts val="0"/>
              </a:spcAft>
              <a:buClr>
                <a:srgbClr val="608FCB"/>
              </a:buClr>
              <a:buSzPct val="100000"/>
              <a:buNone/>
            </a:pPr>
            <a:r>
              <a:t/>
            </a:r>
            <a:endParaRPr sz="2000"/>
          </a:p>
          <a:p>
            <a:pPr indent="0" lvl="0" marL="0" rtl="0" algn="l">
              <a:spcBef>
                <a:spcPts val="250"/>
              </a:spcBef>
              <a:spcAft>
                <a:spcPts val="0"/>
              </a:spcAft>
              <a:buClr>
                <a:srgbClr val="608FCB"/>
              </a:buClr>
              <a:buSzPct val="100000"/>
              <a:buNone/>
            </a:pPr>
            <a:r>
              <a:rPr lang="fr-FR" sz="2000"/>
              <a:t>Autrement dit, dès que l'on calcule un nombre à partir d'un échantillon, on calcule une statistique !</a:t>
            </a:r>
            <a:endParaRPr/>
          </a:p>
          <a:p>
            <a:pPr indent="0" lvl="0" marL="0" rtl="0" algn="l">
              <a:spcBef>
                <a:spcPts val="250"/>
              </a:spcBef>
              <a:spcAft>
                <a:spcPts val="0"/>
              </a:spcAft>
              <a:buClr>
                <a:srgbClr val="608FCB"/>
              </a:buClr>
              <a:buSzPct val="100000"/>
              <a:buNone/>
            </a:pPr>
            <a:r>
              <a:t/>
            </a:r>
            <a:endParaRPr sz="2000"/>
          </a:p>
          <a:p>
            <a:pPr indent="0" lvl="0" marL="0" rtl="0" algn="l">
              <a:spcBef>
                <a:spcPts val="250"/>
              </a:spcBef>
              <a:spcAft>
                <a:spcPts val="0"/>
              </a:spcAft>
              <a:buClr>
                <a:schemeClr val="accent5"/>
              </a:buClr>
              <a:buSzPct val="100000"/>
              <a:buNone/>
            </a:pPr>
            <a:r>
              <a:rPr b="1" lang="fr-FR" sz="2000">
                <a:solidFill>
                  <a:schemeClr val="accent5"/>
                </a:solidFill>
              </a:rPr>
              <a:t>Une statistique est utile car elle nous permet de résumer un grand échantillon en un seul nombre </a:t>
            </a:r>
            <a:r>
              <a:rPr lang="fr-FR" sz="2000"/>
              <a:t>! Certes, vous vous doutez bien qu'il y a une grande perte d'information quand on calcule une statistique.</a:t>
            </a:r>
            <a:endParaRPr/>
          </a:p>
          <a:p>
            <a:pPr indent="0" lvl="0" marL="0" rtl="0" algn="l">
              <a:spcBef>
                <a:spcPts val="250"/>
              </a:spcBef>
              <a:spcAft>
                <a:spcPts val="0"/>
              </a:spcAft>
              <a:buClr>
                <a:srgbClr val="608FCB"/>
              </a:buClr>
              <a:buSzPct val="100000"/>
              <a:buNone/>
            </a:pPr>
            <a:r>
              <a:t/>
            </a:r>
            <a:endParaRPr sz="2000"/>
          </a:p>
          <a:p>
            <a:pPr indent="0" lvl="0" marL="0" rtl="0" algn="l">
              <a:spcBef>
                <a:spcPts val="250"/>
              </a:spcBef>
              <a:spcAft>
                <a:spcPts val="0"/>
              </a:spcAft>
              <a:buClr>
                <a:srgbClr val="608FCB"/>
              </a:buClr>
              <a:buSzPct val="100000"/>
              <a:buNone/>
            </a:pPr>
            <a:r>
              <a:rPr lang="fr-FR" sz="2000"/>
              <a:t>Ainsi, une statistique est un indicateur, plus ou moins efficace, d'une certaine propriété d'un échantillon.</a:t>
            </a:r>
            <a:endParaRPr/>
          </a:p>
          <a:p>
            <a:pPr indent="0" lvl="0" marL="0" rtl="0" algn="l">
              <a:spcBef>
                <a:spcPts val="250"/>
              </a:spcBef>
              <a:spcAft>
                <a:spcPts val="0"/>
              </a:spcAft>
              <a:buClr>
                <a:srgbClr val="608FCB"/>
              </a:buClr>
              <a:buSzPct val="100000"/>
              <a:buNone/>
            </a:pPr>
            <a:r>
              <a:t/>
            </a:r>
            <a:endParaRPr sz="2000"/>
          </a:p>
          <a:p>
            <a:pPr indent="0" lvl="0" marL="0" rtl="0" algn="l">
              <a:spcBef>
                <a:spcPts val="250"/>
              </a:spcBef>
              <a:spcAft>
                <a:spcPts val="0"/>
              </a:spcAft>
              <a:buClr>
                <a:srgbClr val="608FCB"/>
              </a:buClr>
              <a:buSzPct val="100000"/>
              <a:buNone/>
            </a:pPr>
            <a:r>
              <a:rPr lang="fr-FR" sz="2000"/>
              <a:t>Dans le monde, on calcule tellement de statistiques dans tous les domaines, que ce terme possède beaucoup de synonymes : donnée statistique, indicateur statistique, mesure statistique, etc.</a:t>
            </a:r>
            <a:endParaRPr/>
          </a:p>
          <a:p>
            <a:pPr indent="0" lvl="0" marL="0" rtl="0" algn="l">
              <a:spcBef>
                <a:spcPts val="250"/>
              </a:spcBef>
              <a:spcAft>
                <a:spcPts val="0"/>
              </a:spcAft>
              <a:buClr>
                <a:srgbClr val="608FCB"/>
              </a:buClr>
              <a:buSzPct val="100000"/>
              <a:buNone/>
            </a:pPr>
            <a:r>
              <a:t/>
            </a:r>
            <a:endParaRPr sz="2000"/>
          </a:p>
          <a:p>
            <a:pPr indent="0" lvl="0" marL="0" rtl="0" algn="l">
              <a:spcBef>
                <a:spcPts val="250"/>
              </a:spcBef>
              <a:spcAft>
                <a:spcPts val="0"/>
              </a:spcAft>
              <a:buClr>
                <a:srgbClr val="608FCB"/>
              </a:buClr>
              <a:buSzPct val="100000"/>
              <a:buNone/>
            </a:pPr>
            <a:r>
              <a:rPr lang="fr-FR" sz="2000"/>
              <a:t>On trouve également le terme d'indice statistique. Un indice statistique, c'est une statistique construite à partir d'une certaine vision, à partir de connaissances d'un domaine (par ex : l'économie). En quelques sortes, un indice est une statistique "entourée" d'une certaine philosophie. A la différence d'un indice, un indicateur est quant à lui très neutre, comme une moyenne par exemple.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2"/>
          <p:cNvSpPr txBox="1"/>
          <p:nvPr>
            <p:ph idx="1" type="body"/>
          </p:nvPr>
        </p:nvSpPr>
        <p:spPr>
          <a:xfrm>
            <a:off x="847219" y="1817828"/>
            <a:ext cx="8749280" cy="686831"/>
          </a:xfrm>
          <a:prstGeom prst="rect">
            <a:avLst/>
          </a:prstGeom>
          <a:noFill/>
          <a:ln>
            <a:noFill/>
          </a:ln>
        </p:spPr>
        <p:txBody>
          <a:bodyPr anchorCtr="0" anchor="t" bIns="50400" lIns="100825" spcFirstLastPara="1" rIns="100825" wrap="square" tIns="50400">
            <a:normAutofit/>
          </a:bodyPr>
          <a:lstStyle/>
          <a:p>
            <a:pPr indent="0" lvl="0" marL="0" rtl="0" algn="ctr">
              <a:spcBef>
                <a:spcPts val="0"/>
              </a:spcBef>
              <a:spcAft>
                <a:spcPts val="0"/>
              </a:spcAft>
              <a:buClr>
                <a:srgbClr val="608FCB"/>
              </a:buClr>
              <a:buSzPts val="1300"/>
              <a:buFont typeface="Arial"/>
              <a:buNone/>
            </a:pPr>
            <a:r>
              <a:t/>
            </a:r>
            <a:endParaRPr/>
          </a:p>
        </p:txBody>
      </p:sp>
      <p:sp>
        <p:nvSpPr>
          <p:cNvPr id="567" name="Google Shape;567;p12"/>
          <p:cNvSpPr txBox="1"/>
          <p:nvPr>
            <p:ph idx="2" type="body"/>
          </p:nvPr>
        </p:nvSpPr>
        <p:spPr>
          <a:xfrm>
            <a:off x="847219" y="2687947"/>
            <a:ext cx="8863940" cy="603491"/>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FC562E"/>
              </a:buClr>
              <a:buSzPts val="3600"/>
              <a:buNone/>
            </a:pPr>
            <a:r>
              <a:rPr lang="fr-FR" sz="3600"/>
              <a:t>Analyses univariées</a:t>
            </a:r>
            <a:endParaRPr/>
          </a:p>
          <a:p>
            <a:pPr indent="0" lvl="0" marL="0" rtl="0" algn="ctr">
              <a:spcBef>
                <a:spcPts val="320"/>
              </a:spcBef>
              <a:spcAft>
                <a:spcPts val="0"/>
              </a:spcAft>
              <a:buClr>
                <a:srgbClr val="FC562E"/>
              </a:buClr>
              <a:buSzPts val="1600"/>
              <a:buNone/>
            </a:pPr>
            <a:r>
              <a:t/>
            </a:r>
            <a:endParaRPr/>
          </a:p>
        </p:txBody>
      </p:sp>
      <p:sp>
        <p:nvSpPr>
          <p:cNvPr id="568" name="Google Shape;568;p12"/>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3"/>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Les analyses univariées </a:t>
            </a:r>
            <a:endParaRPr/>
          </a:p>
        </p:txBody>
      </p:sp>
      <p:pic>
        <p:nvPicPr>
          <p:cNvPr id="574" name="Google Shape;574;p13"/>
          <p:cNvPicPr preferRelativeResize="0"/>
          <p:nvPr/>
        </p:nvPicPr>
        <p:blipFill rotWithShape="1">
          <a:blip r:embed="rId3">
            <a:alphaModFix/>
          </a:blip>
          <a:srcRect b="21286" l="20505" r="47571" t="31227"/>
          <a:stretch/>
        </p:blipFill>
        <p:spPr>
          <a:xfrm>
            <a:off x="462988" y="1724548"/>
            <a:ext cx="5636871" cy="4716713"/>
          </a:xfrm>
          <a:prstGeom prst="rect">
            <a:avLst/>
          </a:prstGeom>
          <a:noFill/>
          <a:ln>
            <a:noFill/>
          </a:ln>
        </p:spPr>
      </p:pic>
      <p:pic>
        <p:nvPicPr>
          <p:cNvPr id="575" name="Google Shape;575;p13"/>
          <p:cNvPicPr preferRelativeResize="0"/>
          <p:nvPr/>
        </p:nvPicPr>
        <p:blipFill rotWithShape="1">
          <a:blip r:embed="rId4">
            <a:alphaModFix/>
          </a:blip>
          <a:srcRect b="0" l="0" r="0" t="0"/>
          <a:stretch/>
        </p:blipFill>
        <p:spPr>
          <a:xfrm>
            <a:off x="7036102" y="1796904"/>
            <a:ext cx="2667000" cy="457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4"/>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Nutri-score : une distribution bi-modale</a:t>
            </a:r>
            <a:endParaRPr/>
          </a:p>
        </p:txBody>
      </p:sp>
      <p:pic>
        <p:nvPicPr>
          <p:cNvPr id="581" name="Google Shape;581;p14"/>
          <p:cNvPicPr preferRelativeResize="0"/>
          <p:nvPr/>
        </p:nvPicPr>
        <p:blipFill rotWithShape="1">
          <a:blip r:embed="rId3">
            <a:alphaModFix/>
          </a:blip>
          <a:srcRect b="0" l="0" r="0" t="0"/>
          <a:stretch/>
        </p:blipFill>
        <p:spPr>
          <a:xfrm>
            <a:off x="1777999" y="1643524"/>
            <a:ext cx="6886575" cy="5114925"/>
          </a:xfrm>
          <a:prstGeom prst="rect">
            <a:avLst/>
          </a:prstGeom>
          <a:noFill/>
          <a:ln>
            <a:noFill/>
          </a:ln>
        </p:spPr>
      </p:pic>
      <p:sp>
        <p:nvSpPr>
          <p:cNvPr id="582" name="Google Shape;582;p14"/>
          <p:cNvSpPr txBox="1"/>
          <p:nvPr/>
        </p:nvSpPr>
        <p:spPr>
          <a:xfrm>
            <a:off x="6976583" y="3226327"/>
            <a:ext cx="5237544"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000">
                <a:solidFill>
                  <a:schemeClr val="dk1"/>
                </a:solidFill>
                <a:latin typeface="Calibri"/>
                <a:ea typeface="Calibri"/>
                <a:cs typeface="Calibri"/>
                <a:sym typeface="Calibri"/>
              </a:rPr>
              <a:t>moy:  10.54</a:t>
            </a:r>
            <a:endParaRPr/>
          </a:p>
          <a:p>
            <a:pPr indent="0" lvl="0" marL="0" marR="0" rtl="0" algn="l">
              <a:spcBef>
                <a:spcPts val="0"/>
              </a:spcBef>
              <a:spcAft>
                <a:spcPts val="0"/>
              </a:spcAft>
              <a:buNone/>
            </a:pPr>
            <a:r>
              <a:rPr lang="fr-FR" sz="2000">
                <a:solidFill>
                  <a:schemeClr val="dk1"/>
                </a:solidFill>
                <a:latin typeface="Calibri"/>
                <a:ea typeface="Calibri"/>
                <a:cs typeface="Calibri"/>
                <a:sym typeface="Calibri"/>
              </a:rPr>
              <a:t>med:  11.0</a:t>
            </a:r>
            <a:endParaRPr/>
          </a:p>
          <a:p>
            <a:pPr indent="0" lvl="0" marL="0" marR="0" rtl="0" algn="l">
              <a:spcBef>
                <a:spcPts val="0"/>
              </a:spcBef>
              <a:spcAft>
                <a:spcPts val="0"/>
              </a:spcAft>
              <a:buNone/>
            </a:pPr>
            <a:r>
              <a:rPr lang="fr-FR" sz="2000">
                <a:solidFill>
                  <a:schemeClr val="dk1"/>
                </a:solidFill>
                <a:latin typeface="Calibri"/>
                <a:ea typeface="Calibri"/>
                <a:cs typeface="Calibri"/>
                <a:sym typeface="Calibri"/>
              </a:rPr>
              <a:t>std:  8.50</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5"/>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Les mesures de dispersion</a:t>
            </a:r>
            <a:endParaRPr/>
          </a:p>
        </p:txBody>
      </p:sp>
      <p:sp>
        <p:nvSpPr>
          <p:cNvPr id="588" name="Google Shape;588;p15"/>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300"/>
              <a:buFont typeface="Arial"/>
              <a:buNone/>
            </a:pPr>
            <a:r>
              <a:rPr lang="fr-FR"/>
              <a:t>La </a:t>
            </a:r>
            <a:r>
              <a:rPr b="1" lang="fr-FR"/>
              <a:t>variance</a:t>
            </a:r>
            <a:r>
              <a:rPr lang="fr-FR"/>
              <a:t> est une mesure de la dispersion des valeurs d'un échantillon ou d'une distribution de probabilité.</a:t>
            </a:r>
            <a:endParaRPr/>
          </a:p>
        </p:txBody>
      </p:sp>
      <p:pic>
        <p:nvPicPr>
          <p:cNvPr id="589" name="Google Shape;589;p15"/>
          <p:cNvPicPr preferRelativeResize="0"/>
          <p:nvPr/>
        </p:nvPicPr>
        <p:blipFill rotWithShape="1">
          <a:blip r:embed="rId3">
            <a:alphaModFix/>
          </a:blip>
          <a:srcRect b="61284" l="30703" r="51340" t="27877"/>
          <a:stretch/>
        </p:blipFill>
        <p:spPr>
          <a:xfrm>
            <a:off x="1310896" y="3467860"/>
            <a:ext cx="3181091" cy="1080000"/>
          </a:xfrm>
          <a:prstGeom prst="rect">
            <a:avLst/>
          </a:prstGeom>
          <a:noFill/>
          <a:ln>
            <a:noFill/>
          </a:ln>
        </p:spPr>
      </p:pic>
      <p:pic>
        <p:nvPicPr>
          <p:cNvPr id="590" name="Google Shape;590;p15"/>
          <p:cNvPicPr preferRelativeResize="0"/>
          <p:nvPr/>
        </p:nvPicPr>
        <p:blipFill rotWithShape="1">
          <a:blip r:embed="rId4">
            <a:alphaModFix/>
          </a:blip>
          <a:srcRect b="54191" l="64151" r="27619" t="37533"/>
          <a:stretch/>
        </p:blipFill>
        <p:spPr>
          <a:xfrm>
            <a:off x="1737359" y="2220220"/>
            <a:ext cx="1908959" cy="1080000"/>
          </a:xfrm>
          <a:prstGeom prst="rect">
            <a:avLst/>
          </a:prstGeom>
          <a:noFill/>
          <a:ln>
            <a:noFill/>
          </a:ln>
        </p:spPr>
      </p:pic>
      <p:sp>
        <p:nvSpPr>
          <p:cNvPr id="591" name="Google Shape;591;p15"/>
          <p:cNvSpPr txBox="1"/>
          <p:nvPr/>
        </p:nvSpPr>
        <p:spPr>
          <a:xfrm>
            <a:off x="4366260" y="2575554"/>
            <a:ext cx="43389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Rappel de la formule de la moyenne</a:t>
            </a:r>
            <a:endParaRPr/>
          </a:p>
        </p:txBody>
      </p:sp>
      <p:sp>
        <p:nvSpPr>
          <p:cNvPr id="592" name="Google Shape;592;p15"/>
          <p:cNvSpPr txBox="1"/>
          <p:nvPr/>
        </p:nvSpPr>
        <p:spPr>
          <a:xfrm>
            <a:off x="4424868" y="3701547"/>
            <a:ext cx="52387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La variance </a:t>
            </a:r>
            <a:r>
              <a:rPr b="1" lang="fr-FR" sz="1600">
                <a:solidFill>
                  <a:schemeClr val="accent5"/>
                </a:solidFill>
                <a:latin typeface="Calibri"/>
                <a:ea typeface="Calibri"/>
                <a:cs typeface="Calibri"/>
                <a:sym typeface="Calibri"/>
              </a:rPr>
              <a:t>empirique d’un échantillon </a:t>
            </a:r>
            <a:r>
              <a:rPr lang="fr-FR" sz="1600">
                <a:solidFill>
                  <a:schemeClr val="dk1"/>
                </a:solidFill>
                <a:latin typeface="Calibri"/>
                <a:ea typeface="Calibri"/>
                <a:cs typeface="Calibri"/>
                <a:sym typeface="Calibri"/>
              </a:rPr>
              <a:t>est la moyenne des carrés des écarts à cette moyenne </a:t>
            </a:r>
            <a:endParaRPr/>
          </a:p>
        </p:txBody>
      </p:sp>
      <p:pic>
        <p:nvPicPr>
          <p:cNvPr id="593" name="Google Shape;593;p15"/>
          <p:cNvPicPr preferRelativeResize="0"/>
          <p:nvPr/>
        </p:nvPicPr>
        <p:blipFill rotWithShape="1">
          <a:blip r:embed="rId5">
            <a:alphaModFix/>
          </a:blip>
          <a:srcRect b="46732" l="35464" r="55050" t="47661"/>
          <a:stretch/>
        </p:blipFill>
        <p:spPr>
          <a:xfrm>
            <a:off x="1608924" y="4888457"/>
            <a:ext cx="2165827" cy="720000"/>
          </a:xfrm>
          <a:prstGeom prst="rect">
            <a:avLst/>
          </a:prstGeom>
          <a:noFill/>
          <a:ln>
            <a:noFill/>
          </a:ln>
        </p:spPr>
      </p:pic>
      <p:sp>
        <p:nvSpPr>
          <p:cNvPr id="594" name="Google Shape;594;p15"/>
          <p:cNvSpPr txBox="1"/>
          <p:nvPr/>
        </p:nvSpPr>
        <p:spPr>
          <a:xfrm>
            <a:off x="4424868" y="4888457"/>
            <a:ext cx="52387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L'écart-type </a:t>
            </a:r>
            <a:r>
              <a:rPr b="1" lang="fr-FR" sz="1600">
                <a:solidFill>
                  <a:schemeClr val="accent5"/>
                </a:solidFill>
                <a:latin typeface="Calibri"/>
                <a:ea typeface="Calibri"/>
                <a:cs typeface="Calibri"/>
                <a:sym typeface="Calibri"/>
              </a:rPr>
              <a:t>empirique d’un échantillon</a:t>
            </a:r>
            <a:r>
              <a:rPr lang="fr-FR" sz="1600">
                <a:solidFill>
                  <a:schemeClr val="dk1"/>
                </a:solidFill>
                <a:latin typeface="Calibri"/>
                <a:ea typeface="Calibri"/>
                <a:cs typeface="Calibri"/>
                <a:sym typeface="Calibri"/>
              </a:rPr>
              <a:t>, c'est juste la racine carrée de la variance empirique</a:t>
            </a:r>
            <a:endParaRPr/>
          </a:p>
        </p:txBody>
      </p:sp>
      <p:sp>
        <p:nvSpPr>
          <p:cNvPr id="595" name="Google Shape;595;p15"/>
          <p:cNvSpPr txBox="1"/>
          <p:nvPr/>
        </p:nvSpPr>
        <p:spPr>
          <a:xfrm>
            <a:off x="678180" y="5769692"/>
            <a:ext cx="88931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Si l’échantillon est suffisant, la variance </a:t>
            </a:r>
            <a:r>
              <a:rPr b="1" lang="fr-FR" sz="1600">
                <a:solidFill>
                  <a:schemeClr val="accent5"/>
                </a:solidFill>
                <a:latin typeface="Calibri"/>
                <a:ea typeface="Calibri"/>
                <a:cs typeface="Calibri"/>
                <a:sym typeface="Calibri"/>
              </a:rPr>
              <a:t>empirique</a:t>
            </a:r>
            <a:r>
              <a:rPr lang="fr-FR" sz="1600">
                <a:solidFill>
                  <a:schemeClr val="dk1"/>
                </a:solidFill>
                <a:latin typeface="Calibri"/>
                <a:ea typeface="Calibri"/>
                <a:cs typeface="Calibri"/>
                <a:sym typeface="Calibri"/>
              </a:rPr>
              <a:t> est un estimateur robuste de la variance théorique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6"/>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La boite à moustache (boxplot)</a:t>
            </a:r>
            <a:endParaRPr/>
          </a:p>
        </p:txBody>
      </p:sp>
      <p:pic>
        <p:nvPicPr>
          <p:cNvPr id="601" name="Google Shape;601;p16"/>
          <p:cNvPicPr preferRelativeResize="0"/>
          <p:nvPr/>
        </p:nvPicPr>
        <p:blipFill rotWithShape="1">
          <a:blip r:embed="rId3">
            <a:alphaModFix/>
          </a:blip>
          <a:srcRect b="0" l="0" r="0" t="0"/>
          <a:stretch/>
        </p:blipFill>
        <p:spPr>
          <a:xfrm>
            <a:off x="3087687" y="2260774"/>
            <a:ext cx="4495800" cy="1552575"/>
          </a:xfrm>
          <a:prstGeom prst="rect">
            <a:avLst/>
          </a:prstGeom>
          <a:noFill/>
          <a:ln>
            <a:noFill/>
          </a:ln>
        </p:spPr>
      </p:pic>
      <p:sp>
        <p:nvSpPr>
          <p:cNvPr id="602" name="Google Shape;602;p16"/>
          <p:cNvSpPr txBox="1"/>
          <p:nvPr/>
        </p:nvSpPr>
        <p:spPr>
          <a:xfrm>
            <a:off x="609600" y="1739520"/>
            <a:ext cx="90525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Elle permet de représenter schématiquement une distribution, en incluant sa dispersion. </a:t>
            </a:r>
            <a:endParaRPr/>
          </a:p>
        </p:txBody>
      </p:sp>
      <p:sp>
        <p:nvSpPr>
          <p:cNvPr id="603" name="Google Shape;603;p16"/>
          <p:cNvSpPr txBox="1"/>
          <p:nvPr/>
        </p:nvSpPr>
        <p:spPr>
          <a:xfrm>
            <a:off x="609600" y="3912619"/>
            <a:ext cx="938022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Il existe 3 quartiles, notés Q1 (premier quartile), Q2 (deuxième quartile) et Q3 (troisième quartile). Ainsi :</a:t>
            </a:r>
            <a:endParaRPr/>
          </a:p>
          <a:p>
            <a:pPr indent="-285750" lvl="0" marL="285750" marR="0" rtl="0" algn="l">
              <a:spcBef>
                <a:spcPts val="0"/>
              </a:spcBef>
              <a:spcAft>
                <a:spcPts val="0"/>
              </a:spcAft>
              <a:buClr>
                <a:schemeClr val="dk1"/>
              </a:buClr>
              <a:buSzPts val="1600"/>
              <a:buFont typeface="Arial"/>
              <a:buChar char="•"/>
            </a:pPr>
            <a:r>
              <a:rPr lang="fr-FR" sz="1600">
                <a:solidFill>
                  <a:schemeClr val="dk1"/>
                </a:solidFill>
                <a:latin typeface="Calibri"/>
                <a:ea typeface="Calibri"/>
                <a:cs typeface="Calibri"/>
                <a:sym typeface="Calibri"/>
              </a:rPr>
              <a:t>1/4 des valeurs se trouvent en dessous de Q1 et 3/4 au dessus</a:t>
            </a:r>
            <a:endParaRPr/>
          </a:p>
          <a:p>
            <a:pPr indent="-285750" lvl="0" marL="285750" marR="0" rtl="0" algn="l">
              <a:spcBef>
                <a:spcPts val="0"/>
              </a:spcBef>
              <a:spcAft>
                <a:spcPts val="0"/>
              </a:spcAft>
              <a:buClr>
                <a:schemeClr val="dk1"/>
              </a:buClr>
              <a:buSzPts val="1600"/>
              <a:buFont typeface="Arial"/>
              <a:buChar char="•"/>
            </a:pPr>
            <a:r>
              <a:rPr lang="fr-FR" sz="1600">
                <a:solidFill>
                  <a:schemeClr val="dk1"/>
                </a:solidFill>
                <a:latin typeface="Calibri"/>
                <a:ea typeface="Calibri"/>
                <a:cs typeface="Calibri"/>
                <a:sym typeface="Calibri"/>
              </a:rPr>
              <a:t>2/4 se trouvent en dessous de Q2 et 2/4 au dessus ( Q2 est la médiane !) </a:t>
            </a:r>
            <a:endParaRPr/>
          </a:p>
          <a:p>
            <a:pPr indent="-285750" lvl="0" marL="285750" marR="0" rtl="0" algn="l">
              <a:spcBef>
                <a:spcPts val="0"/>
              </a:spcBef>
              <a:spcAft>
                <a:spcPts val="0"/>
              </a:spcAft>
              <a:buClr>
                <a:schemeClr val="dk1"/>
              </a:buClr>
              <a:buSzPts val="1600"/>
              <a:buFont typeface="Arial"/>
              <a:buChar char="•"/>
            </a:pPr>
            <a:r>
              <a:rPr lang="fr-FR" sz="1600">
                <a:solidFill>
                  <a:schemeClr val="dk1"/>
                </a:solidFill>
                <a:latin typeface="Calibri"/>
                <a:ea typeface="Calibri"/>
                <a:cs typeface="Calibri"/>
                <a:sym typeface="Calibri"/>
              </a:rPr>
              <a:t>3/4 se trouvent en dessous de Q3  et 1/4 au dessus</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L'écart inter-quartile est la différence entre le 3e quartile et le 1e quartile : IQ=Q3−Q1</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7"/>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Analyses univariées : le code à adapter</a:t>
            </a:r>
            <a:endParaRPr/>
          </a:p>
        </p:txBody>
      </p:sp>
      <p:pic>
        <p:nvPicPr>
          <p:cNvPr id="609" name="Google Shape;609;p17"/>
          <p:cNvPicPr preferRelativeResize="0"/>
          <p:nvPr/>
        </p:nvPicPr>
        <p:blipFill rotWithShape="1">
          <a:blip r:embed="rId3">
            <a:alphaModFix/>
          </a:blip>
          <a:srcRect b="46367" l="25733" r="50788" t="32168"/>
          <a:stretch/>
        </p:blipFill>
        <p:spPr>
          <a:xfrm>
            <a:off x="2119040" y="2180031"/>
            <a:ext cx="6204493" cy="31906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8"/>
          <p:cNvSpPr txBox="1"/>
          <p:nvPr>
            <p:ph idx="1" type="body"/>
          </p:nvPr>
        </p:nvSpPr>
        <p:spPr>
          <a:xfrm>
            <a:off x="522129" y="1681322"/>
            <a:ext cx="9398318" cy="4755405"/>
          </a:xfrm>
          <a:prstGeom prst="rect">
            <a:avLst/>
          </a:prstGeom>
          <a:noFill/>
          <a:ln>
            <a:noFill/>
          </a:ln>
        </p:spPr>
        <p:txBody>
          <a:bodyPr anchorCtr="0" anchor="t" bIns="50400" lIns="100825" spcFirstLastPara="1" rIns="100825" wrap="square" tIns="50400">
            <a:normAutofit/>
          </a:bodyPr>
          <a:lstStyle/>
          <a:p>
            <a:pPr indent="-295600" lvl="0" marL="378150" rtl="0" algn="l">
              <a:spcBef>
                <a:spcPts val="0"/>
              </a:spcBef>
              <a:spcAft>
                <a:spcPts val="0"/>
              </a:spcAft>
              <a:buClr>
                <a:srgbClr val="608FCB"/>
              </a:buClr>
              <a:buSzPts val="1300"/>
              <a:buNone/>
            </a:pPr>
            <a:r>
              <a:t/>
            </a:r>
            <a:endParaRPr/>
          </a:p>
        </p:txBody>
      </p:sp>
      <p:pic>
        <p:nvPicPr>
          <p:cNvPr id="615" name="Google Shape;615;p18"/>
          <p:cNvPicPr preferRelativeResize="0"/>
          <p:nvPr/>
        </p:nvPicPr>
        <p:blipFill rotWithShape="1">
          <a:blip r:embed="rId3">
            <a:alphaModFix/>
          </a:blip>
          <a:srcRect b="0" l="0" r="0" t="0"/>
          <a:stretch/>
        </p:blipFill>
        <p:spPr>
          <a:xfrm>
            <a:off x="925177" y="542831"/>
            <a:ext cx="3984700" cy="6120000"/>
          </a:xfrm>
          <a:prstGeom prst="rect">
            <a:avLst/>
          </a:prstGeom>
          <a:noFill/>
          <a:ln>
            <a:noFill/>
          </a:ln>
        </p:spPr>
      </p:pic>
      <p:pic>
        <p:nvPicPr>
          <p:cNvPr id="616" name="Google Shape;616;p18"/>
          <p:cNvPicPr preferRelativeResize="0"/>
          <p:nvPr/>
        </p:nvPicPr>
        <p:blipFill rotWithShape="1">
          <a:blip r:embed="rId4">
            <a:alphaModFix/>
          </a:blip>
          <a:srcRect b="0" l="0" r="0" t="0"/>
          <a:stretch/>
        </p:blipFill>
        <p:spPr>
          <a:xfrm>
            <a:off x="5658787" y="347761"/>
            <a:ext cx="4261659" cy="612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9"/>
          <p:cNvSpPr txBox="1"/>
          <p:nvPr>
            <p:ph idx="1" type="body"/>
          </p:nvPr>
        </p:nvSpPr>
        <p:spPr>
          <a:xfrm>
            <a:off x="522129" y="1681322"/>
            <a:ext cx="9398318" cy="4755405"/>
          </a:xfrm>
          <a:prstGeom prst="rect">
            <a:avLst/>
          </a:prstGeom>
          <a:noFill/>
          <a:ln>
            <a:noFill/>
          </a:ln>
        </p:spPr>
        <p:txBody>
          <a:bodyPr anchorCtr="0" anchor="t" bIns="50400" lIns="100825" spcFirstLastPara="1" rIns="100825" wrap="square" tIns="50400">
            <a:normAutofit/>
          </a:bodyPr>
          <a:lstStyle/>
          <a:p>
            <a:pPr indent="-295600" lvl="0" marL="378150" rtl="0" algn="l">
              <a:spcBef>
                <a:spcPts val="0"/>
              </a:spcBef>
              <a:spcAft>
                <a:spcPts val="0"/>
              </a:spcAft>
              <a:buClr>
                <a:srgbClr val="608FCB"/>
              </a:buClr>
              <a:buSzPts val="1300"/>
              <a:buNone/>
            </a:pPr>
            <a:r>
              <a:t/>
            </a:r>
            <a:endParaRPr/>
          </a:p>
        </p:txBody>
      </p:sp>
      <p:pic>
        <p:nvPicPr>
          <p:cNvPr id="622" name="Google Shape;622;p19"/>
          <p:cNvPicPr preferRelativeResize="0"/>
          <p:nvPr/>
        </p:nvPicPr>
        <p:blipFill rotWithShape="1">
          <a:blip r:embed="rId3">
            <a:alphaModFix/>
          </a:blip>
          <a:srcRect b="0" l="0" r="0" t="0"/>
          <a:stretch/>
        </p:blipFill>
        <p:spPr>
          <a:xfrm>
            <a:off x="5915292" y="316727"/>
            <a:ext cx="4189062" cy="6120000"/>
          </a:xfrm>
          <a:prstGeom prst="rect">
            <a:avLst/>
          </a:prstGeom>
          <a:noFill/>
          <a:ln>
            <a:noFill/>
          </a:ln>
        </p:spPr>
      </p:pic>
      <p:pic>
        <p:nvPicPr>
          <p:cNvPr id="623" name="Google Shape;623;p19"/>
          <p:cNvPicPr preferRelativeResize="0"/>
          <p:nvPr/>
        </p:nvPicPr>
        <p:blipFill rotWithShape="1">
          <a:blip r:embed="rId4">
            <a:alphaModFix/>
          </a:blip>
          <a:srcRect b="0" l="0" r="0" t="0"/>
          <a:stretch/>
        </p:blipFill>
        <p:spPr>
          <a:xfrm>
            <a:off x="706036" y="403934"/>
            <a:ext cx="4189061" cy="612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
          <p:cNvSpPr txBox="1"/>
          <p:nvPr>
            <p:ph idx="1" type="body"/>
          </p:nvPr>
        </p:nvSpPr>
        <p:spPr>
          <a:xfrm>
            <a:off x="847219" y="1817828"/>
            <a:ext cx="8749280" cy="686831"/>
          </a:xfrm>
          <a:prstGeom prst="rect">
            <a:avLst/>
          </a:prstGeom>
          <a:noFill/>
          <a:ln>
            <a:noFill/>
          </a:ln>
        </p:spPr>
        <p:txBody>
          <a:bodyPr anchorCtr="0" anchor="t" bIns="50400" lIns="100825" spcFirstLastPara="1" rIns="100825" wrap="square" tIns="50400">
            <a:normAutofit/>
          </a:bodyPr>
          <a:lstStyle/>
          <a:p>
            <a:pPr indent="0" lvl="0" marL="0" rtl="0" algn="ctr">
              <a:spcBef>
                <a:spcPts val="0"/>
              </a:spcBef>
              <a:spcAft>
                <a:spcPts val="0"/>
              </a:spcAft>
              <a:buClr>
                <a:srgbClr val="608FCB"/>
              </a:buClr>
              <a:buSzPts val="1300"/>
              <a:buFont typeface="Arial"/>
              <a:buNone/>
            </a:pPr>
            <a:r>
              <a:t/>
            </a:r>
            <a:endParaRPr/>
          </a:p>
        </p:txBody>
      </p:sp>
      <p:sp>
        <p:nvSpPr>
          <p:cNvPr id="498" name="Google Shape;498;p2"/>
          <p:cNvSpPr txBox="1"/>
          <p:nvPr>
            <p:ph idx="2" type="body"/>
          </p:nvPr>
        </p:nvSpPr>
        <p:spPr>
          <a:xfrm>
            <a:off x="847219" y="2687947"/>
            <a:ext cx="8863940" cy="603491"/>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327BEC"/>
              </a:buClr>
              <a:buSzPts val="3600"/>
              <a:buNone/>
            </a:pPr>
            <a:r>
              <a:rPr lang="fr-FR" sz="3600"/>
              <a:t>Statistiques descriptives</a:t>
            </a:r>
            <a:endParaRPr/>
          </a:p>
          <a:p>
            <a:pPr indent="0" lvl="0" marL="0" rtl="0" algn="ctr">
              <a:spcBef>
                <a:spcPts val="320"/>
              </a:spcBef>
              <a:spcAft>
                <a:spcPts val="0"/>
              </a:spcAft>
              <a:buClr>
                <a:srgbClr val="327BEC"/>
              </a:buClr>
              <a:buSzPts val="1600"/>
              <a:buNone/>
            </a:pPr>
            <a:r>
              <a:t/>
            </a:r>
            <a:endParaRPr/>
          </a:p>
        </p:txBody>
      </p:sp>
      <p:sp>
        <p:nvSpPr>
          <p:cNvPr id="499" name="Google Shape;499;p2"/>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0"/>
          <p:cNvSpPr txBox="1"/>
          <p:nvPr>
            <p:ph idx="1" type="body"/>
          </p:nvPr>
        </p:nvSpPr>
        <p:spPr>
          <a:xfrm>
            <a:off x="847219" y="1817828"/>
            <a:ext cx="8749280" cy="686831"/>
          </a:xfrm>
          <a:prstGeom prst="rect">
            <a:avLst/>
          </a:prstGeom>
          <a:noFill/>
          <a:ln>
            <a:noFill/>
          </a:ln>
        </p:spPr>
        <p:txBody>
          <a:bodyPr anchorCtr="0" anchor="t" bIns="50400" lIns="100825" spcFirstLastPara="1" rIns="100825" wrap="square" tIns="50400">
            <a:normAutofit/>
          </a:bodyPr>
          <a:lstStyle/>
          <a:p>
            <a:pPr indent="0" lvl="0" marL="0" rtl="0" algn="ctr">
              <a:spcBef>
                <a:spcPts val="0"/>
              </a:spcBef>
              <a:spcAft>
                <a:spcPts val="0"/>
              </a:spcAft>
              <a:buClr>
                <a:srgbClr val="608FCB"/>
              </a:buClr>
              <a:buSzPts val="1300"/>
              <a:buFont typeface="Arial"/>
              <a:buNone/>
            </a:pPr>
            <a:r>
              <a:t/>
            </a:r>
            <a:endParaRPr/>
          </a:p>
        </p:txBody>
      </p:sp>
      <p:sp>
        <p:nvSpPr>
          <p:cNvPr id="629" name="Google Shape;629;p20"/>
          <p:cNvSpPr txBox="1"/>
          <p:nvPr>
            <p:ph idx="2" type="body"/>
          </p:nvPr>
        </p:nvSpPr>
        <p:spPr>
          <a:xfrm>
            <a:off x="847219" y="2687947"/>
            <a:ext cx="8863940" cy="603491"/>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FC562E"/>
              </a:buClr>
              <a:buSzPts val="3600"/>
              <a:buNone/>
            </a:pPr>
            <a:r>
              <a:rPr lang="fr-FR" sz="3600"/>
              <a:t>Analyses bivariées</a:t>
            </a:r>
            <a:endParaRPr/>
          </a:p>
        </p:txBody>
      </p:sp>
      <p:sp>
        <p:nvSpPr>
          <p:cNvPr id="630" name="Google Shape;630;p20"/>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1"/>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Analyses bivariées</a:t>
            </a:r>
            <a:endParaRPr/>
          </a:p>
        </p:txBody>
      </p:sp>
      <p:pic>
        <p:nvPicPr>
          <p:cNvPr id="636" name="Google Shape;636;p21"/>
          <p:cNvPicPr preferRelativeResize="0"/>
          <p:nvPr/>
        </p:nvPicPr>
        <p:blipFill rotWithShape="1">
          <a:blip r:embed="rId3">
            <a:alphaModFix/>
          </a:blip>
          <a:srcRect b="0" l="0" r="0" t="0"/>
          <a:stretch/>
        </p:blipFill>
        <p:spPr>
          <a:xfrm>
            <a:off x="1559382" y="4297282"/>
            <a:ext cx="7323809" cy="2647619"/>
          </a:xfrm>
          <a:prstGeom prst="rect">
            <a:avLst/>
          </a:prstGeom>
          <a:noFill/>
          <a:ln>
            <a:noFill/>
          </a:ln>
        </p:spPr>
      </p:pic>
      <p:sp>
        <p:nvSpPr>
          <p:cNvPr id="637" name="Google Shape;637;p21"/>
          <p:cNvSpPr txBox="1"/>
          <p:nvPr/>
        </p:nvSpPr>
        <p:spPr>
          <a:xfrm>
            <a:off x="393539" y="1751158"/>
            <a:ext cx="974588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Vous travaillez pour un site web de e-commerce. Vous avez accès à la base de données des clients du site, ainsi qu'aux données de navigations sur le site. Vous décidez de faire une petite étude.</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Grâce aux données de navigation, vous pouvez sélectionner un échantillon de clients qui consultent souvent les derniers albums musicaux de variété française. Vous décidez alors de déterminer l'intérêt qu'ils portent au nouvel album d'un chanteur populaire, en modélisant cet intérêt par un score allant de 0 à 10 sur une échelle continue.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Vous connaissez l'âge de chaque client. Vous obtenez donc un échantillon de clients caractérisés par 2 variables : l'âge et le niveau d'intérêt. Vous décidez donc d'étudier ces 2 variables séparément, avec des histogrammes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2"/>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 diagramme de dispersion </a:t>
            </a:r>
            <a:endParaRPr/>
          </a:p>
        </p:txBody>
      </p:sp>
      <p:pic>
        <p:nvPicPr>
          <p:cNvPr id="643" name="Google Shape;643;p22"/>
          <p:cNvPicPr preferRelativeResize="0"/>
          <p:nvPr/>
        </p:nvPicPr>
        <p:blipFill rotWithShape="1">
          <a:blip r:embed="rId3">
            <a:alphaModFix/>
          </a:blip>
          <a:srcRect b="0" l="0" r="50000" t="0"/>
          <a:stretch/>
        </p:blipFill>
        <p:spPr>
          <a:xfrm>
            <a:off x="581285" y="3307697"/>
            <a:ext cx="4133335" cy="3000000"/>
          </a:xfrm>
          <a:prstGeom prst="rect">
            <a:avLst/>
          </a:prstGeom>
          <a:noFill/>
          <a:ln>
            <a:noFill/>
          </a:ln>
        </p:spPr>
      </p:pic>
      <p:sp>
        <p:nvSpPr>
          <p:cNvPr id="644" name="Google Shape;644;p22"/>
          <p:cNvSpPr txBox="1"/>
          <p:nvPr/>
        </p:nvSpPr>
        <p:spPr>
          <a:xfrm>
            <a:off x="581285" y="1896561"/>
            <a:ext cx="9280002"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Pour faire une analyse bi-variée, on place la variable </a:t>
            </a:r>
            <a:r>
              <a:rPr i="1" lang="fr-FR" sz="1600">
                <a:solidFill>
                  <a:schemeClr val="dk1"/>
                </a:solidFill>
                <a:latin typeface="Calibri"/>
                <a:ea typeface="Calibri"/>
                <a:cs typeface="Calibri"/>
                <a:sym typeface="Calibri"/>
              </a:rPr>
              <a:t>âge</a:t>
            </a:r>
            <a:r>
              <a:rPr lang="fr-FR" sz="1600">
                <a:solidFill>
                  <a:schemeClr val="dk1"/>
                </a:solidFill>
                <a:latin typeface="Calibri"/>
                <a:ea typeface="Calibri"/>
                <a:cs typeface="Calibri"/>
                <a:sym typeface="Calibri"/>
              </a:rPr>
              <a:t> en abscisse et celle du niveau d'intérêt en ordonnée. Un point qui sera en haut à droite représentera donc une personne plutôt âgée très intéressée par le nouvel album. Au contraire, un point qui sera en bas à gauche représentera une personne jeune n'aimant pas l'album.</a:t>
            </a:r>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En fait, plusieurs cas sont possibles. Voici 2 exemples extrêmes </a:t>
            </a:r>
            <a:endParaRPr/>
          </a:p>
        </p:txBody>
      </p:sp>
      <p:sp>
        <p:nvSpPr>
          <p:cNvPr id="645" name="Google Shape;645;p22"/>
          <p:cNvSpPr txBox="1"/>
          <p:nvPr/>
        </p:nvSpPr>
        <p:spPr>
          <a:xfrm>
            <a:off x="4968434" y="4025884"/>
            <a:ext cx="5237544"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Ici, étudier la relation entre les 2 variables, c’est se poser la question suivante : « Sachant qu’une personne est plutôt jeune (ou plutôt âgée), a-t-elle plus de chances d’aimer ce nouvel album ?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3"/>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Recherche de corrélation</a:t>
            </a:r>
            <a:endParaRPr/>
          </a:p>
        </p:txBody>
      </p:sp>
      <p:sp>
        <p:nvSpPr>
          <p:cNvPr id="651" name="Google Shape;651;p23"/>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chemeClr val="dk1"/>
              </a:buClr>
              <a:buSzPts val="1600"/>
              <a:buFont typeface="Arial"/>
              <a:buNone/>
            </a:pPr>
            <a:r>
              <a:rPr lang="fr-FR" sz="1600">
                <a:solidFill>
                  <a:schemeClr val="dk1"/>
                </a:solidFill>
                <a:latin typeface="Calibri"/>
                <a:ea typeface="Calibri"/>
                <a:cs typeface="Calibri"/>
                <a:sym typeface="Calibri"/>
              </a:rPr>
              <a:t>Etudier les relations entre les variables, c’est important en statistique.  Pour être plus formel, la notion de relation entre variables est appelée corrélation. Dire que deux variables sont corrélées signifie que si on connaît la valeur d’une variable, alors il est possible d’avoir une indication (plus ou moins précise) sur la valeur d’une autre variable.</a:t>
            </a:r>
            <a:endParaRPr/>
          </a:p>
          <a:p>
            <a:pPr indent="0" lvl="0" marL="0" rtl="0" algn="l">
              <a:spcBef>
                <a:spcPts val="320"/>
              </a:spcBef>
              <a:spcAft>
                <a:spcPts val="0"/>
              </a:spcAft>
              <a:buClr>
                <a:srgbClr val="608FCB"/>
              </a:buClr>
              <a:buSzPts val="1600"/>
              <a:buFont typeface="Arial"/>
              <a:buNone/>
            </a:pPr>
            <a:r>
              <a:t/>
            </a:r>
            <a:endParaRPr sz="1600">
              <a:solidFill>
                <a:schemeClr val="dk1"/>
              </a:solidFill>
              <a:latin typeface="Calibri"/>
              <a:ea typeface="Calibri"/>
              <a:cs typeface="Calibri"/>
              <a:sym typeface="Calibri"/>
            </a:endParaRPr>
          </a:p>
          <a:p>
            <a:pPr indent="0" lvl="0" marL="0" rtl="0" algn="l">
              <a:spcBef>
                <a:spcPts val="320"/>
              </a:spcBef>
              <a:spcAft>
                <a:spcPts val="0"/>
              </a:spcAft>
              <a:buClr>
                <a:srgbClr val="608FCB"/>
              </a:buClr>
              <a:buSzPts val="1600"/>
              <a:buFont typeface="Arial"/>
              <a:buNone/>
            </a:pPr>
            <a:r>
              <a:t/>
            </a:r>
            <a:endParaRPr sz="1600">
              <a:solidFill>
                <a:schemeClr val="dk1"/>
              </a:solidFill>
              <a:latin typeface="Calibri"/>
              <a:ea typeface="Calibri"/>
              <a:cs typeface="Calibri"/>
              <a:sym typeface="Calibri"/>
            </a:endParaRPr>
          </a:p>
          <a:p>
            <a:pPr indent="0" lvl="0" marL="0" rtl="0" algn="l">
              <a:spcBef>
                <a:spcPts val="260"/>
              </a:spcBef>
              <a:spcAft>
                <a:spcPts val="0"/>
              </a:spcAft>
              <a:buClr>
                <a:srgbClr val="608FCB"/>
              </a:buClr>
              <a:buSzPts val="1300"/>
              <a:buFont typeface="Arial"/>
              <a:buNone/>
            </a:pPr>
            <a:r>
              <a:t/>
            </a:r>
            <a:endParaRPr/>
          </a:p>
        </p:txBody>
      </p:sp>
      <p:pic>
        <p:nvPicPr>
          <p:cNvPr id="652" name="Google Shape;652;p23"/>
          <p:cNvPicPr preferRelativeResize="0"/>
          <p:nvPr/>
        </p:nvPicPr>
        <p:blipFill rotWithShape="1">
          <a:blip r:embed="rId3">
            <a:alphaModFix/>
          </a:blip>
          <a:srcRect b="0" l="0" r="0" t="0"/>
          <a:stretch/>
        </p:blipFill>
        <p:spPr>
          <a:xfrm>
            <a:off x="688400" y="2885263"/>
            <a:ext cx="1256147" cy="1256147"/>
          </a:xfrm>
          <a:prstGeom prst="rect">
            <a:avLst/>
          </a:prstGeom>
          <a:noFill/>
          <a:ln>
            <a:noFill/>
          </a:ln>
        </p:spPr>
      </p:pic>
      <p:sp>
        <p:nvSpPr>
          <p:cNvPr id="653" name="Google Shape;653;p23"/>
          <p:cNvSpPr txBox="1"/>
          <p:nvPr/>
        </p:nvSpPr>
        <p:spPr>
          <a:xfrm>
            <a:off x="2127400" y="3136772"/>
            <a:ext cx="721337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Dès que l’on parle de corrélation, il y a une erreur, très fréquente, à ne </a:t>
            </a:r>
            <a:r>
              <a:rPr i="1" lang="fr-FR" sz="1600">
                <a:solidFill>
                  <a:schemeClr val="dk1"/>
                </a:solidFill>
                <a:latin typeface="Calibri"/>
                <a:ea typeface="Calibri"/>
                <a:cs typeface="Calibri"/>
                <a:sym typeface="Calibri"/>
              </a:rPr>
              <a:t>pas</a:t>
            </a:r>
            <a:r>
              <a:rPr lang="fr-FR" sz="1600">
                <a:solidFill>
                  <a:schemeClr val="dk1"/>
                </a:solidFill>
                <a:latin typeface="Calibri"/>
                <a:ea typeface="Calibri"/>
                <a:cs typeface="Calibri"/>
                <a:sym typeface="Calibri"/>
              </a:rPr>
              <a:t> commettre : celle de dire qu’il y a un lien de cause à effet d’une variable sur l’autre»</a:t>
            </a:r>
            <a:endParaRPr/>
          </a:p>
        </p:txBody>
      </p:sp>
      <p:pic>
        <p:nvPicPr>
          <p:cNvPr id="654" name="Google Shape;654;p23"/>
          <p:cNvPicPr preferRelativeResize="0"/>
          <p:nvPr/>
        </p:nvPicPr>
        <p:blipFill rotWithShape="1">
          <a:blip r:embed="rId4">
            <a:alphaModFix/>
          </a:blip>
          <a:srcRect b="0" l="0" r="0" t="0"/>
          <a:stretch/>
        </p:blipFill>
        <p:spPr>
          <a:xfrm>
            <a:off x="1871671" y="3623932"/>
            <a:ext cx="7213370" cy="35492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24"/>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La corrélation entre deux variables quantitatives</a:t>
            </a:r>
            <a:endParaRPr/>
          </a:p>
        </p:txBody>
      </p:sp>
      <p:sp>
        <p:nvSpPr>
          <p:cNvPr id="660" name="Google Shape;660;p24"/>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300"/>
              <a:buFont typeface="Arial"/>
              <a:buNone/>
            </a:pPr>
            <a:r>
              <a:t/>
            </a:r>
            <a:endParaRPr/>
          </a:p>
        </p:txBody>
      </p:sp>
      <p:pic>
        <p:nvPicPr>
          <p:cNvPr id="661" name="Google Shape;661;p24"/>
          <p:cNvPicPr preferRelativeResize="0"/>
          <p:nvPr/>
        </p:nvPicPr>
        <p:blipFill rotWithShape="1">
          <a:blip r:embed="rId3">
            <a:alphaModFix/>
          </a:blip>
          <a:srcRect b="59117" l="28264" r="48570" t="31621"/>
          <a:stretch/>
        </p:blipFill>
        <p:spPr>
          <a:xfrm>
            <a:off x="5221287" y="2300827"/>
            <a:ext cx="4580868" cy="1030147"/>
          </a:xfrm>
          <a:prstGeom prst="rect">
            <a:avLst/>
          </a:prstGeom>
          <a:noFill/>
          <a:ln>
            <a:noFill/>
          </a:ln>
        </p:spPr>
      </p:pic>
      <p:sp>
        <p:nvSpPr>
          <p:cNvPr id="662" name="Google Shape;662;p24"/>
          <p:cNvSpPr txBox="1"/>
          <p:nvPr/>
        </p:nvSpPr>
        <p:spPr>
          <a:xfrm>
            <a:off x="390424" y="2463914"/>
            <a:ext cx="53116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Pour étudier la corrélation entre deux variables quantitatives, on calcule généralement la covariance entre les 2 variables. </a:t>
            </a:r>
            <a:endParaRPr/>
          </a:p>
        </p:txBody>
      </p:sp>
      <p:pic>
        <p:nvPicPr>
          <p:cNvPr id="663" name="Google Shape;663;p24"/>
          <p:cNvPicPr preferRelativeResize="0"/>
          <p:nvPr/>
        </p:nvPicPr>
        <p:blipFill rotWithShape="1">
          <a:blip r:embed="rId4">
            <a:alphaModFix/>
          </a:blip>
          <a:srcRect b="29166" l="34139" r="54223" t="63740"/>
          <a:stretch/>
        </p:blipFill>
        <p:spPr>
          <a:xfrm>
            <a:off x="665597" y="4271558"/>
            <a:ext cx="2519998" cy="864000"/>
          </a:xfrm>
          <a:prstGeom prst="rect">
            <a:avLst/>
          </a:prstGeom>
          <a:noFill/>
          <a:ln>
            <a:noFill/>
          </a:ln>
        </p:spPr>
      </p:pic>
      <p:sp>
        <p:nvSpPr>
          <p:cNvPr id="664" name="Google Shape;664;p24"/>
          <p:cNvSpPr txBox="1"/>
          <p:nvPr/>
        </p:nvSpPr>
        <p:spPr>
          <a:xfrm>
            <a:off x="4003654" y="4304561"/>
            <a:ext cx="556766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Pour ramener la covariance empirique à une valeur qui soit comprise entre -1 et 1, alors on peut la diviser par le produit des écarts-types. Cette normalisation nous permet de faire des comparaisons. Ce qui nous donne r, </a:t>
            </a:r>
            <a:r>
              <a:rPr b="1" lang="fr-FR" sz="1600">
                <a:solidFill>
                  <a:schemeClr val="accent5"/>
                </a:solidFill>
                <a:latin typeface="Calibri"/>
                <a:ea typeface="Calibri"/>
                <a:cs typeface="Calibri"/>
                <a:sym typeface="Calibri"/>
              </a:rPr>
              <a:t>le coefficient de corrélation, ou coefficient de corrélation linéaire, ou encore coefficient de corrélation de Pearson.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25"/>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chemeClr val="accent5"/>
              </a:buClr>
              <a:buSzPts val="3600"/>
              <a:buFont typeface="Comfortaa"/>
              <a:buNone/>
            </a:pPr>
            <a:r>
              <a:rPr b="1" lang="fr-FR">
                <a:solidFill>
                  <a:schemeClr val="accent5"/>
                </a:solidFill>
              </a:rPr>
              <a:t>C</a:t>
            </a:r>
            <a:r>
              <a:rPr b="1" lang="fr-FR" sz="3600">
                <a:solidFill>
                  <a:schemeClr val="accent5"/>
                </a:solidFill>
              </a:rPr>
              <a:t>orrélation de Pearson</a:t>
            </a:r>
            <a:endParaRPr/>
          </a:p>
        </p:txBody>
      </p:sp>
      <p:pic>
        <p:nvPicPr>
          <p:cNvPr id="670" name="Google Shape;670;p25"/>
          <p:cNvPicPr preferRelativeResize="0"/>
          <p:nvPr/>
        </p:nvPicPr>
        <p:blipFill rotWithShape="1">
          <a:blip r:embed="rId3">
            <a:alphaModFix/>
          </a:blip>
          <a:srcRect b="0" l="0" r="0" t="0"/>
          <a:stretch/>
        </p:blipFill>
        <p:spPr>
          <a:xfrm>
            <a:off x="532335" y="3025981"/>
            <a:ext cx="9064164" cy="23806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26"/>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t/>
            </a:r>
            <a:endParaRPr/>
          </a:p>
        </p:txBody>
      </p:sp>
      <p:pic>
        <p:nvPicPr>
          <p:cNvPr id="676" name="Google Shape;676;p26"/>
          <p:cNvPicPr preferRelativeResize="0"/>
          <p:nvPr/>
        </p:nvPicPr>
        <p:blipFill rotWithShape="1">
          <a:blip r:embed="rId3">
            <a:alphaModFix/>
          </a:blip>
          <a:srcRect b="37441" l="27710" r="44579" t="28862"/>
          <a:stretch/>
        </p:blipFill>
        <p:spPr>
          <a:xfrm>
            <a:off x="465254" y="1782649"/>
            <a:ext cx="4805647" cy="3287062"/>
          </a:xfrm>
          <a:prstGeom prst="rect">
            <a:avLst/>
          </a:prstGeom>
          <a:noFill/>
          <a:ln>
            <a:noFill/>
          </a:ln>
        </p:spPr>
      </p:pic>
      <p:pic>
        <p:nvPicPr>
          <p:cNvPr id="677" name="Google Shape;677;p26"/>
          <p:cNvPicPr preferRelativeResize="0"/>
          <p:nvPr/>
        </p:nvPicPr>
        <p:blipFill rotWithShape="1">
          <a:blip r:embed="rId4">
            <a:alphaModFix/>
          </a:blip>
          <a:srcRect b="36258" l="27932" r="42473" t="45809"/>
          <a:stretch/>
        </p:blipFill>
        <p:spPr>
          <a:xfrm>
            <a:off x="3715474" y="4317631"/>
            <a:ext cx="6486533" cy="2210765"/>
          </a:xfrm>
          <a:prstGeom prst="rect">
            <a:avLst/>
          </a:prstGeom>
          <a:noFill/>
          <a:ln>
            <a:noFill/>
          </a:ln>
        </p:spPr>
      </p:pic>
      <p:sp>
        <p:nvSpPr>
          <p:cNvPr id="678" name="Google Shape;678;p26"/>
          <p:cNvSpPr txBox="1"/>
          <p:nvPr/>
        </p:nvSpPr>
        <p:spPr>
          <a:xfrm>
            <a:off x="5837221" y="2595643"/>
            <a:ext cx="436478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1600">
                <a:solidFill>
                  <a:schemeClr val="dk1"/>
                </a:solidFill>
                <a:latin typeface="Calibri"/>
                <a:ea typeface="Calibri"/>
                <a:cs typeface="Calibri"/>
                <a:sym typeface="Calibri"/>
              </a:rPr>
              <a:t>Regardons si le montant des dépenses est corrélé au solde</a:t>
            </a:r>
            <a:endParaRPr b="1" sz="1600">
              <a:solidFill>
                <a:schemeClr val="accent5"/>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27"/>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t/>
            </a:r>
            <a:endParaRPr/>
          </a:p>
        </p:txBody>
      </p:sp>
      <p:sp>
        <p:nvSpPr>
          <p:cNvPr id="684" name="Google Shape;684;p27"/>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300"/>
              <a:buFont typeface="Arial"/>
              <a:buNone/>
            </a:pPr>
            <a:r>
              <a:t/>
            </a:r>
            <a:endParaRPr/>
          </a:p>
        </p:txBody>
      </p:sp>
      <p:pic>
        <p:nvPicPr>
          <p:cNvPr id="685" name="Google Shape;685;p27"/>
          <p:cNvPicPr preferRelativeResize="0"/>
          <p:nvPr/>
        </p:nvPicPr>
        <p:blipFill rotWithShape="1">
          <a:blip r:embed="rId3">
            <a:alphaModFix/>
          </a:blip>
          <a:srcRect b="12392" l="27489" r="29017" t="24528"/>
          <a:stretch/>
        </p:blipFill>
        <p:spPr>
          <a:xfrm>
            <a:off x="963850" y="0"/>
            <a:ext cx="8967230" cy="73152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28"/>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b="1" lang="fr-FR"/>
              <a:t>Analysez une variable quantitative et une qualitative par ANOVA</a:t>
            </a:r>
            <a:br>
              <a:rPr b="1" lang="fr-FR"/>
            </a:br>
            <a:endParaRPr/>
          </a:p>
        </p:txBody>
      </p:sp>
      <p:sp>
        <p:nvSpPr>
          <p:cNvPr id="691" name="Google Shape;691;p28"/>
          <p:cNvSpPr txBox="1"/>
          <p:nvPr>
            <p:ph idx="1" type="body"/>
          </p:nvPr>
        </p:nvSpPr>
        <p:spPr>
          <a:xfrm>
            <a:off x="567160" y="2280213"/>
            <a:ext cx="9329194" cy="3675050"/>
          </a:xfrm>
          <a:prstGeom prst="rect">
            <a:avLst/>
          </a:prstGeom>
          <a:noFill/>
          <a:ln>
            <a:noFill/>
          </a:ln>
        </p:spPr>
        <p:txBody>
          <a:bodyPr anchorCtr="0" anchor="t" bIns="50400" lIns="100825" spcFirstLastPara="1" rIns="100825" wrap="square" tIns="50400">
            <a:noAutofit/>
          </a:bodyPr>
          <a:lstStyle/>
          <a:p>
            <a:pPr indent="0" lvl="0" marL="0" rtl="0" algn="l">
              <a:spcBef>
                <a:spcPts val="0"/>
              </a:spcBef>
              <a:spcAft>
                <a:spcPts val="0"/>
              </a:spcAft>
              <a:buClr>
                <a:schemeClr val="dk1"/>
              </a:buClr>
              <a:buSzPts val="1600"/>
              <a:buFont typeface="Arial"/>
              <a:buNone/>
            </a:pPr>
            <a:r>
              <a:rPr lang="fr-FR" sz="1600">
                <a:solidFill>
                  <a:schemeClr val="dk1"/>
                </a:solidFill>
              </a:rPr>
              <a:t>En fonction des couples de variables que nous utiliserons, la méthode d'analyse sera la même, mais nous pourrons répondre à différentes questions intéressantes :</a:t>
            </a:r>
            <a:endParaRPr/>
          </a:p>
          <a:p>
            <a:pPr indent="-285750" lvl="0" marL="285750" rtl="0" algn="l">
              <a:spcBef>
                <a:spcPts val="320"/>
              </a:spcBef>
              <a:spcAft>
                <a:spcPts val="0"/>
              </a:spcAft>
              <a:buClr>
                <a:schemeClr val="dk1"/>
              </a:buClr>
              <a:buSzPts val="1600"/>
              <a:buFont typeface="Arial"/>
              <a:buChar char="•"/>
            </a:pPr>
            <a:r>
              <a:rPr lang="fr-FR" sz="1600">
                <a:solidFill>
                  <a:schemeClr val="dk1"/>
                </a:solidFill>
              </a:rPr>
              <a:t>Les dépenses que vous faites le week-end sont-elles plus grosses qu'en semaine ? (variables montant et weekend)</a:t>
            </a:r>
            <a:endParaRPr/>
          </a:p>
          <a:p>
            <a:pPr indent="-184150" lvl="0" marL="285750" rtl="0" algn="l">
              <a:spcBef>
                <a:spcPts val="320"/>
              </a:spcBef>
              <a:spcAft>
                <a:spcPts val="0"/>
              </a:spcAft>
              <a:buClr>
                <a:srgbClr val="608FCB"/>
              </a:buClr>
              <a:buSzPts val="1600"/>
              <a:buFont typeface="Arial"/>
              <a:buNone/>
            </a:pPr>
            <a:r>
              <a:t/>
            </a:r>
            <a:endParaRPr sz="1600">
              <a:solidFill>
                <a:schemeClr val="dk1"/>
              </a:solidFill>
            </a:endParaRPr>
          </a:p>
          <a:p>
            <a:pPr indent="-285750" lvl="0" marL="285750" rtl="0" algn="l">
              <a:spcBef>
                <a:spcPts val="320"/>
              </a:spcBef>
              <a:spcAft>
                <a:spcPts val="0"/>
              </a:spcAft>
              <a:buClr>
                <a:schemeClr val="dk1"/>
              </a:buClr>
              <a:buSzPts val="1600"/>
              <a:buFont typeface="Arial"/>
              <a:buChar char="•"/>
            </a:pPr>
            <a:r>
              <a:rPr lang="fr-FR" sz="1600">
                <a:solidFill>
                  <a:schemeClr val="dk1"/>
                </a:solidFill>
              </a:rPr>
              <a:t>Les dépenses que vous faites en début de mois sont-elles plus grosses qu'en fin de mois ? (montant et quart_mois)</a:t>
            </a:r>
            <a:endParaRPr/>
          </a:p>
          <a:p>
            <a:pPr indent="-184150" lvl="0" marL="285750" rtl="0" algn="l">
              <a:spcBef>
                <a:spcPts val="320"/>
              </a:spcBef>
              <a:spcAft>
                <a:spcPts val="0"/>
              </a:spcAft>
              <a:buClr>
                <a:srgbClr val="608FCB"/>
              </a:buClr>
              <a:buSzPts val="1600"/>
              <a:buFont typeface="Arial"/>
              <a:buNone/>
            </a:pPr>
            <a:r>
              <a:t/>
            </a:r>
            <a:endParaRPr sz="1600">
              <a:solidFill>
                <a:schemeClr val="dk1"/>
              </a:solidFill>
            </a:endParaRPr>
          </a:p>
          <a:p>
            <a:pPr indent="-285750" lvl="0" marL="285750" rtl="0" algn="l">
              <a:spcBef>
                <a:spcPts val="320"/>
              </a:spcBef>
              <a:spcAft>
                <a:spcPts val="0"/>
              </a:spcAft>
              <a:buClr>
                <a:schemeClr val="dk1"/>
              </a:buClr>
              <a:buSzPts val="1600"/>
              <a:buFont typeface="Arial"/>
              <a:buChar char="•"/>
            </a:pPr>
            <a:r>
              <a:rPr lang="fr-FR" sz="1600">
                <a:solidFill>
                  <a:schemeClr val="dk1"/>
                </a:solidFill>
              </a:rPr>
              <a:t>Le montant d'une opération est-il différent d'une catégorie de dépense à l'autre ? (montant et categ)</a:t>
            </a:r>
            <a:endParaRPr/>
          </a:p>
          <a:p>
            <a:pPr indent="-184150" lvl="0" marL="285750" rtl="0" algn="l">
              <a:spcBef>
                <a:spcPts val="320"/>
              </a:spcBef>
              <a:spcAft>
                <a:spcPts val="0"/>
              </a:spcAft>
              <a:buClr>
                <a:srgbClr val="608FCB"/>
              </a:buClr>
              <a:buSzPts val="1600"/>
              <a:buFont typeface="Arial"/>
              <a:buNone/>
            </a:pPr>
            <a:r>
              <a:t/>
            </a:r>
            <a:endParaRPr sz="1600">
              <a:solidFill>
                <a:schemeClr val="dk1"/>
              </a:solidFill>
            </a:endParaRPr>
          </a:p>
          <a:p>
            <a:pPr indent="-285750" lvl="0" marL="285750" rtl="0" algn="l">
              <a:spcBef>
                <a:spcPts val="320"/>
              </a:spcBef>
              <a:spcAft>
                <a:spcPts val="0"/>
              </a:spcAft>
              <a:buClr>
                <a:schemeClr val="dk1"/>
              </a:buClr>
              <a:buSzPts val="1600"/>
              <a:buFont typeface="Arial"/>
              <a:buChar char="•"/>
            </a:pPr>
            <a:r>
              <a:rPr lang="fr-FR" sz="1600">
                <a:solidFill>
                  <a:schemeClr val="dk1"/>
                </a:solidFill>
              </a:rPr>
              <a:t>Vos paiements en carte bancaire sont-ils toujours petits et vos virements importants ? (type et montant)</a:t>
            </a:r>
            <a:endParaRPr/>
          </a:p>
          <a:p>
            <a:pPr indent="-184150" lvl="0" marL="285750" rtl="0" algn="l">
              <a:spcBef>
                <a:spcPts val="320"/>
              </a:spcBef>
              <a:spcAft>
                <a:spcPts val="0"/>
              </a:spcAft>
              <a:buClr>
                <a:srgbClr val="608FCB"/>
              </a:buClr>
              <a:buSzPts val="1600"/>
              <a:buFont typeface="Arial"/>
              <a:buNone/>
            </a:pPr>
            <a:r>
              <a:t/>
            </a:r>
            <a:endParaRPr sz="1600">
              <a:solidFill>
                <a:schemeClr val="dk1"/>
              </a:solidFill>
            </a:endParaRPr>
          </a:p>
          <a:p>
            <a:pPr indent="-285750" lvl="0" marL="285750" rtl="0" algn="l">
              <a:spcBef>
                <a:spcPts val="320"/>
              </a:spcBef>
              <a:spcAft>
                <a:spcPts val="0"/>
              </a:spcAft>
              <a:buClr>
                <a:schemeClr val="dk1"/>
              </a:buClr>
              <a:buSzPts val="1600"/>
              <a:buFont typeface="Arial"/>
              <a:buChar char="•"/>
            </a:pPr>
            <a:r>
              <a:rPr lang="fr-FR" sz="1600">
                <a:solidFill>
                  <a:schemeClr val="dk1"/>
                </a:solidFill>
              </a:rPr>
              <a:t>Le solde de votre compte est-il plus petit en fin de mois qu'en début de mois ? (solde_avt_operation et quart_mois)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29"/>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Anova entre les catégories de dépense et le montant </a:t>
            </a:r>
            <a:endParaRPr/>
          </a:p>
        </p:txBody>
      </p:sp>
      <p:pic>
        <p:nvPicPr>
          <p:cNvPr id="697" name="Google Shape;697;p29"/>
          <p:cNvPicPr preferRelativeResize="0"/>
          <p:nvPr>
            <p:ph idx="1" type="body"/>
          </p:nvPr>
        </p:nvPicPr>
        <p:blipFill rotWithShape="1">
          <a:blip r:embed="rId3">
            <a:alphaModFix/>
          </a:blip>
          <a:srcRect b="0" l="0" r="0" t="0"/>
          <a:stretch/>
        </p:blipFill>
        <p:spPr>
          <a:xfrm>
            <a:off x="5703187" y="2146196"/>
            <a:ext cx="4495195" cy="2548822"/>
          </a:xfrm>
          <a:prstGeom prst="rect">
            <a:avLst/>
          </a:prstGeom>
          <a:noFill/>
          <a:ln>
            <a:noFill/>
          </a:ln>
        </p:spPr>
      </p:pic>
      <p:pic>
        <p:nvPicPr>
          <p:cNvPr id="698" name="Google Shape;698;p29"/>
          <p:cNvPicPr preferRelativeResize="0"/>
          <p:nvPr/>
        </p:nvPicPr>
        <p:blipFill rotWithShape="1">
          <a:blip r:embed="rId4">
            <a:alphaModFix/>
          </a:blip>
          <a:srcRect b="6099" l="11084" r="38594" t="25316"/>
          <a:stretch/>
        </p:blipFill>
        <p:spPr>
          <a:xfrm>
            <a:off x="0" y="2481862"/>
            <a:ext cx="5254907" cy="4028631"/>
          </a:xfrm>
          <a:prstGeom prst="rect">
            <a:avLst/>
          </a:prstGeom>
          <a:noFill/>
          <a:ln>
            <a:noFill/>
          </a:ln>
        </p:spPr>
      </p:pic>
      <p:sp>
        <p:nvSpPr>
          <p:cNvPr id="699" name="Google Shape;699;p29"/>
          <p:cNvSpPr txBox="1"/>
          <p:nvPr/>
        </p:nvSpPr>
        <p:spPr>
          <a:xfrm>
            <a:off x="5416952" y="4695018"/>
            <a:ext cx="4781430" cy="206210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fr-FR" sz="1600">
                <a:solidFill>
                  <a:schemeClr val="dk1"/>
                </a:solidFill>
                <a:latin typeface="Calibri"/>
                <a:ea typeface="Calibri"/>
                <a:cs typeface="Calibri"/>
                <a:sym typeface="Calibri"/>
              </a:rPr>
              <a:t>Les points rouges au milieu de chaque boîte à moustache représentent la moyenne des valeurs.</a:t>
            </a:r>
            <a:endParaRPr/>
          </a:p>
          <a:p>
            <a:pPr indent="0" lvl="0" marL="0" marR="0" rtl="0" algn="r">
              <a:spcBef>
                <a:spcPts val="0"/>
              </a:spcBef>
              <a:spcAft>
                <a:spcPts val="0"/>
              </a:spcAft>
              <a:buNone/>
            </a:pPr>
            <a:r>
              <a:rPr lang="fr-FR" sz="1600">
                <a:solidFill>
                  <a:schemeClr val="dk1"/>
                </a:solidFill>
                <a:latin typeface="Calibri"/>
                <a:ea typeface="Calibri"/>
                <a:cs typeface="Calibri"/>
                <a:sym typeface="Calibri"/>
              </a:rPr>
              <a:t>On voit ici que les montants sont très différents d'une catégorie à l'autre. Par exemple, les montants des dépenses de transport sont plus élevés et plus dispersés que ceux des factures téléphoniques. Mais vérifions maintenant cette affirmation par les chiffres, grâce à une modélisation.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Vocabulaire</a:t>
            </a:r>
            <a:endParaRPr/>
          </a:p>
        </p:txBody>
      </p:sp>
      <p:sp>
        <p:nvSpPr>
          <p:cNvPr id="505" name="Google Shape;505;p3"/>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285750" lvl="0" marL="285750" rtl="0" algn="l">
              <a:spcBef>
                <a:spcPts val="0"/>
              </a:spcBef>
              <a:spcAft>
                <a:spcPts val="0"/>
              </a:spcAft>
              <a:buClr>
                <a:srgbClr val="608FCB"/>
              </a:buClr>
              <a:buSzPts val="1600"/>
              <a:buFont typeface="Arial"/>
              <a:buChar char="•"/>
            </a:pPr>
            <a:r>
              <a:rPr lang="fr-FR" sz="1600"/>
              <a:t>En statistiques, on étudie des</a:t>
            </a:r>
            <a:r>
              <a:rPr lang="fr-FR" sz="1600">
                <a:solidFill>
                  <a:schemeClr val="accent5"/>
                </a:solidFill>
              </a:rPr>
              <a:t> </a:t>
            </a:r>
            <a:r>
              <a:rPr b="1" lang="fr-FR" sz="1600">
                <a:solidFill>
                  <a:schemeClr val="accent5"/>
                </a:solidFill>
              </a:rPr>
              <a:t>individus</a:t>
            </a:r>
            <a:r>
              <a:rPr lang="fr-FR" sz="1600"/>
              <a:t>. Ces individus peuvent être des objets, des personnes, des animaux, des mesures physiques, etc. L’individu, c’est l’</a:t>
            </a:r>
            <a:r>
              <a:rPr i="1" lang="fr-FR" sz="1600"/>
              <a:t>unité d’observation</a:t>
            </a:r>
            <a:r>
              <a:rPr lang="fr-FR" sz="1600"/>
              <a:t>.</a:t>
            </a:r>
            <a:endParaRPr/>
          </a:p>
          <a:p>
            <a:pPr indent="-184150" lvl="0" marL="285750" rtl="0" algn="l">
              <a:spcBef>
                <a:spcPts val="320"/>
              </a:spcBef>
              <a:spcAft>
                <a:spcPts val="0"/>
              </a:spcAft>
              <a:buClr>
                <a:srgbClr val="608FCB"/>
              </a:buClr>
              <a:buSzPts val="1600"/>
              <a:buFont typeface="Arial"/>
              <a:buNone/>
            </a:pPr>
            <a:r>
              <a:t/>
            </a:r>
            <a:endParaRPr sz="1600"/>
          </a:p>
          <a:p>
            <a:pPr indent="-285750" lvl="0" marL="285750" rtl="0" algn="l">
              <a:spcBef>
                <a:spcPts val="320"/>
              </a:spcBef>
              <a:spcAft>
                <a:spcPts val="0"/>
              </a:spcAft>
              <a:buClr>
                <a:srgbClr val="608FCB"/>
              </a:buClr>
              <a:buSzPts val="1600"/>
              <a:buFont typeface="Arial"/>
              <a:buChar char="•"/>
            </a:pPr>
            <a:r>
              <a:rPr lang="fr-FR" sz="1600"/>
              <a:t>Des </a:t>
            </a:r>
            <a:r>
              <a:rPr b="1" lang="fr-FR" sz="1600">
                <a:solidFill>
                  <a:schemeClr val="accent5"/>
                </a:solidFill>
              </a:rPr>
              <a:t>individus ont des caractéristiques </a:t>
            </a:r>
            <a:r>
              <a:rPr lang="fr-FR" sz="1600"/>
              <a:t>: on les appelle des caractères, ou des variables. L’ensemble des individus s’appelle la population. </a:t>
            </a:r>
            <a:endParaRPr/>
          </a:p>
          <a:p>
            <a:pPr indent="-184150" lvl="0" marL="285750" rtl="0" algn="l">
              <a:spcBef>
                <a:spcPts val="320"/>
              </a:spcBef>
              <a:spcAft>
                <a:spcPts val="0"/>
              </a:spcAft>
              <a:buClr>
                <a:srgbClr val="608FCB"/>
              </a:buClr>
              <a:buSzPts val="1600"/>
              <a:buFont typeface="Arial"/>
              <a:buNone/>
            </a:pPr>
            <a:r>
              <a:t/>
            </a:r>
            <a:endParaRPr sz="1600"/>
          </a:p>
          <a:p>
            <a:pPr indent="-285750" lvl="0" marL="285750" rtl="0" algn="l">
              <a:spcBef>
                <a:spcPts val="320"/>
              </a:spcBef>
              <a:spcAft>
                <a:spcPts val="0"/>
              </a:spcAft>
              <a:buClr>
                <a:srgbClr val="608FCB"/>
              </a:buClr>
              <a:buSzPts val="1600"/>
              <a:buFont typeface="Arial"/>
              <a:buChar char="•"/>
            </a:pPr>
            <a:r>
              <a:rPr lang="fr-FR" sz="1600"/>
              <a:t>On note souvent sa taille N, correspondant au nombre d’individus de la population. Il est très fréquent de ne pas connaître la taille exacte d'une population.</a:t>
            </a:r>
            <a:endParaRPr/>
          </a:p>
          <a:p>
            <a:pPr indent="-184150" lvl="0" marL="285750" rtl="0" algn="l">
              <a:spcBef>
                <a:spcPts val="320"/>
              </a:spcBef>
              <a:spcAft>
                <a:spcPts val="0"/>
              </a:spcAft>
              <a:buClr>
                <a:srgbClr val="608FCB"/>
              </a:buClr>
              <a:buSzPts val="1600"/>
              <a:buFont typeface="Arial"/>
              <a:buNone/>
            </a:pPr>
            <a:r>
              <a:t/>
            </a:r>
            <a:endParaRPr sz="1600"/>
          </a:p>
          <a:p>
            <a:pPr indent="-285750" lvl="0" marL="285750" rtl="0" algn="l">
              <a:spcBef>
                <a:spcPts val="320"/>
              </a:spcBef>
              <a:spcAft>
                <a:spcPts val="0"/>
              </a:spcAft>
              <a:buClr>
                <a:srgbClr val="608FCB"/>
              </a:buClr>
              <a:buSzPts val="1600"/>
              <a:buFont typeface="Arial"/>
              <a:buChar char="•"/>
            </a:pPr>
            <a:r>
              <a:rPr lang="fr-FR" sz="1600"/>
              <a:t>Lorsque l’on sélectionne certains individus d’une population, on obtient </a:t>
            </a:r>
            <a:r>
              <a:rPr b="1" lang="fr-FR" sz="1600">
                <a:solidFill>
                  <a:schemeClr val="accent5"/>
                </a:solidFill>
              </a:rPr>
              <a:t>un échantillon</a:t>
            </a:r>
            <a:r>
              <a:rPr lang="fr-FR" sz="1600"/>
              <a:t>. Sa taille est souvent notée n</a:t>
            </a:r>
            <a:endParaRPr/>
          </a:p>
          <a:p>
            <a:pPr indent="-184150" lvl="0" marL="285750" rtl="0" algn="l">
              <a:spcBef>
                <a:spcPts val="320"/>
              </a:spcBef>
              <a:spcAft>
                <a:spcPts val="0"/>
              </a:spcAft>
              <a:buClr>
                <a:srgbClr val="608FCB"/>
              </a:buClr>
              <a:buSzPts val="1600"/>
              <a:buFont typeface="Arial"/>
              <a:buNone/>
            </a:pPr>
            <a:r>
              <a:t/>
            </a:r>
            <a:endParaRPr sz="1600"/>
          </a:p>
          <a:p>
            <a:pPr indent="-285750" lvl="0" marL="285750" rtl="0" algn="l">
              <a:spcBef>
                <a:spcPts val="320"/>
              </a:spcBef>
              <a:spcAft>
                <a:spcPts val="0"/>
              </a:spcAft>
              <a:buClr>
                <a:srgbClr val="608FCB"/>
              </a:buClr>
              <a:buSzPts val="1600"/>
              <a:buFont typeface="Arial"/>
              <a:buChar char="•"/>
            </a:pPr>
            <a:r>
              <a:rPr lang="fr-FR" sz="1600"/>
              <a:t>On utilisera souvent le terme de jeu de données, (ou data set en anglais) qui correspond à un échantillon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0"/>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t/>
            </a:r>
            <a:endParaRPr/>
          </a:p>
        </p:txBody>
      </p:sp>
      <p:pic>
        <p:nvPicPr>
          <p:cNvPr id="705" name="Google Shape;705;p30"/>
          <p:cNvPicPr preferRelativeResize="0"/>
          <p:nvPr/>
        </p:nvPicPr>
        <p:blipFill rotWithShape="1">
          <a:blip r:embed="rId3">
            <a:alphaModFix/>
          </a:blip>
          <a:srcRect b="29164" l="10309" r="30722" t="44824"/>
          <a:stretch/>
        </p:blipFill>
        <p:spPr>
          <a:xfrm>
            <a:off x="532997" y="2700005"/>
            <a:ext cx="9376579" cy="23265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31"/>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t/>
            </a:r>
            <a:endParaRPr/>
          </a:p>
        </p:txBody>
      </p:sp>
      <p:grpSp>
        <p:nvGrpSpPr>
          <p:cNvPr id="711" name="Google Shape;711;p31"/>
          <p:cNvGrpSpPr/>
          <p:nvPr/>
        </p:nvGrpSpPr>
        <p:grpSpPr>
          <a:xfrm>
            <a:off x="1222234" y="2134789"/>
            <a:ext cx="7875274" cy="4208138"/>
            <a:chOff x="1222234" y="2134789"/>
            <a:chExt cx="7875274" cy="4208138"/>
          </a:xfrm>
        </p:grpSpPr>
        <p:pic>
          <p:nvPicPr>
            <p:cNvPr id="712" name="Google Shape;712;p31"/>
            <p:cNvPicPr preferRelativeResize="0"/>
            <p:nvPr/>
          </p:nvPicPr>
          <p:blipFill rotWithShape="1">
            <a:blip r:embed="rId3">
              <a:alphaModFix/>
            </a:blip>
            <a:srcRect b="21193" l="10973" r="30392" t="24330"/>
            <a:stretch/>
          </p:blipFill>
          <p:spPr>
            <a:xfrm>
              <a:off x="1222234" y="2134789"/>
              <a:ext cx="7875274" cy="4115540"/>
            </a:xfrm>
            <a:prstGeom prst="rect">
              <a:avLst/>
            </a:prstGeom>
            <a:noFill/>
            <a:ln>
              <a:noFill/>
            </a:ln>
          </p:spPr>
        </p:pic>
        <p:sp>
          <p:nvSpPr>
            <p:cNvPr id="713" name="Google Shape;713;p31"/>
            <p:cNvSpPr/>
            <p:nvPr/>
          </p:nvSpPr>
          <p:spPr>
            <a:xfrm>
              <a:off x="6366076" y="6007261"/>
              <a:ext cx="2257063" cy="3356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2"/>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b="1" lang="fr-FR"/>
              <a:t>Analysez deux variables qualitatives avec le Chi-2</a:t>
            </a:r>
            <a:br>
              <a:rPr b="1" lang="fr-FR"/>
            </a:br>
            <a:endParaRPr/>
          </a:p>
        </p:txBody>
      </p:sp>
      <p:sp>
        <p:nvSpPr>
          <p:cNvPr id="719" name="Google Shape;719;p32"/>
          <p:cNvSpPr txBox="1"/>
          <p:nvPr>
            <p:ph idx="1" type="body"/>
          </p:nvPr>
        </p:nvSpPr>
        <p:spPr>
          <a:xfrm>
            <a:off x="871253" y="2377335"/>
            <a:ext cx="8725246" cy="4561778"/>
          </a:xfrm>
          <a:prstGeom prst="rect">
            <a:avLst/>
          </a:prstGeom>
          <a:noFill/>
          <a:ln>
            <a:noFill/>
          </a:ln>
        </p:spPr>
        <p:txBody>
          <a:bodyPr anchorCtr="0" anchor="t" bIns="50400" lIns="100825" spcFirstLastPara="1" rIns="100825" wrap="square" tIns="50400">
            <a:noAutofit/>
          </a:bodyPr>
          <a:lstStyle/>
          <a:p>
            <a:pPr indent="0" lvl="0" marL="0" rtl="0" algn="l">
              <a:spcBef>
                <a:spcPts val="0"/>
              </a:spcBef>
              <a:spcAft>
                <a:spcPts val="0"/>
              </a:spcAft>
              <a:buClr>
                <a:schemeClr val="dk1"/>
              </a:buClr>
              <a:buSzPts val="1600"/>
              <a:buFont typeface="Arial"/>
              <a:buNone/>
            </a:pPr>
            <a:r>
              <a:rPr lang="fr-FR" sz="1600">
                <a:solidFill>
                  <a:schemeClr val="dk1"/>
                </a:solidFill>
              </a:rPr>
              <a:t>La méthode d'analyse sera la même pour répondre à toutes les question suivantes. La seule chose qui change, ce sont les 2 variables étudiées :</a:t>
            </a:r>
            <a:endParaRPr/>
          </a:p>
          <a:p>
            <a:pPr indent="0" lvl="0" marL="0" rtl="0" algn="l">
              <a:spcBef>
                <a:spcPts val="320"/>
              </a:spcBef>
              <a:spcAft>
                <a:spcPts val="0"/>
              </a:spcAft>
              <a:buClr>
                <a:srgbClr val="608FCB"/>
              </a:buClr>
              <a:buSzPts val="1600"/>
              <a:buFont typeface="Arial"/>
              <a:buNone/>
            </a:pPr>
            <a:r>
              <a:t/>
            </a:r>
            <a:endParaRPr sz="1600">
              <a:solidFill>
                <a:schemeClr val="dk1"/>
              </a:solidFill>
            </a:endParaRPr>
          </a:p>
          <a:p>
            <a:pPr indent="-285750" lvl="0" marL="285750" rtl="0" algn="l">
              <a:spcBef>
                <a:spcPts val="320"/>
              </a:spcBef>
              <a:spcAft>
                <a:spcPts val="0"/>
              </a:spcAft>
              <a:buClr>
                <a:schemeClr val="dk1"/>
              </a:buClr>
              <a:buSzPts val="1600"/>
              <a:buFont typeface="Arial"/>
              <a:buChar char="•"/>
            </a:pPr>
            <a:r>
              <a:rPr lang="fr-FR" sz="1600">
                <a:solidFill>
                  <a:schemeClr val="dk1"/>
                </a:solidFill>
              </a:rPr>
              <a:t>    Avez-vous les mêmes catégories de dépenses le weekend et en semaine ? (variables categ et weekend)</a:t>
            </a:r>
            <a:endParaRPr/>
          </a:p>
          <a:p>
            <a:pPr indent="-184150" lvl="0" marL="285750" rtl="0" algn="l">
              <a:spcBef>
                <a:spcPts val="320"/>
              </a:spcBef>
              <a:spcAft>
                <a:spcPts val="0"/>
              </a:spcAft>
              <a:buClr>
                <a:srgbClr val="608FCB"/>
              </a:buClr>
              <a:buSzPts val="1600"/>
              <a:buFont typeface="Arial"/>
              <a:buNone/>
            </a:pPr>
            <a:r>
              <a:t/>
            </a:r>
            <a:endParaRPr sz="1600">
              <a:solidFill>
                <a:schemeClr val="dk1"/>
              </a:solidFill>
            </a:endParaRPr>
          </a:p>
          <a:p>
            <a:pPr indent="-285750" lvl="0" marL="285750" rtl="0" algn="l">
              <a:spcBef>
                <a:spcPts val="320"/>
              </a:spcBef>
              <a:spcAft>
                <a:spcPts val="0"/>
              </a:spcAft>
              <a:buClr>
                <a:schemeClr val="dk1"/>
              </a:buClr>
              <a:buSzPts val="1600"/>
              <a:buFont typeface="Arial"/>
              <a:buChar char="•"/>
            </a:pPr>
            <a:r>
              <a:rPr lang="fr-FR" sz="1600">
                <a:solidFill>
                  <a:schemeClr val="dk1"/>
                </a:solidFill>
              </a:rPr>
              <a:t>    Avez-vous plus d'entrées d'argent en début de mois ou en fin de mois ? (sens et quart_mois)</a:t>
            </a:r>
            <a:endParaRPr/>
          </a:p>
          <a:p>
            <a:pPr indent="-184150" lvl="0" marL="285750" rtl="0" algn="l">
              <a:spcBef>
                <a:spcPts val="320"/>
              </a:spcBef>
              <a:spcAft>
                <a:spcPts val="0"/>
              </a:spcAft>
              <a:buClr>
                <a:srgbClr val="608FCB"/>
              </a:buClr>
              <a:buSzPts val="1600"/>
              <a:buFont typeface="Arial"/>
              <a:buNone/>
            </a:pPr>
            <a:r>
              <a:t/>
            </a:r>
            <a:endParaRPr sz="1600">
              <a:solidFill>
                <a:schemeClr val="dk1"/>
              </a:solidFill>
            </a:endParaRPr>
          </a:p>
          <a:p>
            <a:pPr indent="-285750" lvl="0" marL="285750" rtl="0" algn="l">
              <a:spcBef>
                <a:spcPts val="320"/>
              </a:spcBef>
              <a:spcAft>
                <a:spcPts val="0"/>
              </a:spcAft>
              <a:buClr>
                <a:schemeClr val="dk1"/>
              </a:buClr>
              <a:buSzPts val="1600"/>
              <a:buFont typeface="Arial"/>
              <a:buChar char="•"/>
            </a:pPr>
            <a:r>
              <a:rPr lang="fr-FR" sz="1600">
                <a:solidFill>
                  <a:schemeClr val="dk1"/>
                </a:solidFill>
              </a:rPr>
              <a:t>    Vos dépenses sont-elles plus grandes en début de mois qu'en fin de mois ? (tranche_depense et quart_mois)</a:t>
            </a:r>
            <a:endParaRPr/>
          </a:p>
          <a:p>
            <a:pPr indent="-184150" lvl="0" marL="285750" rtl="0" algn="l">
              <a:spcBef>
                <a:spcPts val="320"/>
              </a:spcBef>
              <a:spcAft>
                <a:spcPts val="0"/>
              </a:spcAft>
              <a:buClr>
                <a:srgbClr val="608FCB"/>
              </a:buClr>
              <a:buSzPts val="1600"/>
              <a:buFont typeface="Arial"/>
              <a:buNone/>
            </a:pPr>
            <a:r>
              <a:t/>
            </a:r>
            <a:endParaRPr sz="1600">
              <a:solidFill>
                <a:schemeClr val="dk1"/>
              </a:solidFill>
            </a:endParaRPr>
          </a:p>
          <a:p>
            <a:pPr indent="-285750" lvl="0" marL="285750" rtl="0" algn="l">
              <a:spcBef>
                <a:spcPts val="320"/>
              </a:spcBef>
              <a:spcAft>
                <a:spcPts val="0"/>
              </a:spcAft>
              <a:buClr>
                <a:schemeClr val="dk1"/>
              </a:buClr>
              <a:buSzPts val="1600"/>
              <a:buFont typeface="Arial"/>
              <a:buChar char="•"/>
            </a:pPr>
            <a:r>
              <a:rPr lang="fr-FR" sz="1600">
                <a:solidFill>
                  <a:schemeClr val="dk1"/>
                </a:solidFill>
              </a:rPr>
              <a:t>    Le montant d'une opération est-il différent d'une catégorie de dépense à l'autre ? (tranche_depense et categ)</a:t>
            </a:r>
            <a:endParaRPr/>
          </a:p>
          <a:p>
            <a:pPr indent="-184150" lvl="0" marL="285750" rtl="0" algn="l">
              <a:spcBef>
                <a:spcPts val="320"/>
              </a:spcBef>
              <a:spcAft>
                <a:spcPts val="0"/>
              </a:spcAft>
              <a:buClr>
                <a:srgbClr val="608FCB"/>
              </a:buClr>
              <a:buSzPts val="1600"/>
              <a:buFont typeface="Arial"/>
              <a:buNone/>
            </a:pPr>
            <a:r>
              <a:t/>
            </a:r>
            <a:endParaRPr sz="1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33"/>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b="1" lang="fr-FR"/>
              <a:t>Tableau de contingence</a:t>
            </a:r>
            <a:endParaRPr/>
          </a:p>
        </p:txBody>
      </p:sp>
      <p:pic>
        <p:nvPicPr>
          <p:cNvPr id="725" name="Google Shape;725;p33"/>
          <p:cNvPicPr preferRelativeResize="0"/>
          <p:nvPr/>
        </p:nvPicPr>
        <p:blipFill rotWithShape="1">
          <a:blip r:embed="rId3">
            <a:alphaModFix/>
          </a:blip>
          <a:srcRect b="0" l="0" r="0" t="0"/>
          <a:stretch/>
        </p:blipFill>
        <p:spPr>
          <a:xfrm>
            <a:off x="7041380" y="2525613"/>
            <a:ext cx="6009524" cy="2466667"/>
          </a:xfrm>
          <a:prstGeom prst="rect">
            <a:avLst/>
          </a:prstGeom>
          <a:noFill/>
          <a:ln>
            <a:noFill/>
          </a:ln>
        </p:spPr>
      </p:pic>
      <p:sp>
        <p:nvSpPr>
          <p:cNvPr id="726" name="Google Shape;726;p33"/>
          <p:cNvSpPr txBox="1"/>
          <p:nvPr/>
        </p:nvSpPr>
        <p:spPr>
          <a:xfrm>
            <a:off x="396433" y="1970028"/>
            <a:ext cx="6397906"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Vous souhaitez connaître les boissons préférées des habitants de votre quartier  parmi celles-ci : café, thé, eau, ou autre.</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Vous réalisez donc votre enquête en vous rendant dans les cafés pour observer discrètement les clients et noter la boisson qu’ils ont commandé.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Vous souhaitez rassembler un échantillon de 100 personnes. Pour chacune d’elle, vous avez noté la boisson commandée et le nom du café dans lequel vous l’avez observée. On appellera ces deux variables </a:t>
            </a:r>
            <a:r>
              <a:rPr i="1" lang="fr-FR" sz="1600">
                <a:solidFill>
                  <a:schemeClr val="dk1"/>
                </a:solidFill>
                <a:latin typeface="Calibri"/>
                <a:ea typeface="Calibri"/>
                <a:cs typeface="Calibri"/>
                <a:sym typeface="Calibri"/>
              </a:rPr>
              <a:t>nom café</a:t>
            </a:r>
            <a:r>
              <a:rPr lang="fr-FR" sz="1600">
                <a:solidFill>
                  <a:schemeClr val="dk1"/>
                </a:solidFill>
                <a:latin typeface="Calibri"/>
                <a:ea typeface="Calibri"/>
                <a:cs typeface="Calibri"/>
                <a:sym typeface="Calibri"/>
              </a:rPr>
              <a:t> et </a:t>
            </a:r>
            <a:r>
              <a:rPr i="1" lang="fr-FR" sz="1600">
                <a:solidFill>
                  <a:schemeClr val="dk1"/>
                </a:solidFill>
                <a:latin typeface="Calibri"/>
                <a:ea typeface="Calibri"/>
                <a:cs typeface="Calibri"/>
                <a:sym typeface="Calibri"/>
              </a:rPr>
              <a:t>boisson préférée</a:t>
            </a:r>
            <a:r>
              <a:rPr lang="fr-FR" sz="16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accent5"/>
                </a:solidFill>
                <a:latin typeface="Calibri"/>
                <a:ea typeface="Calibri"/>
                <a:cs typeface="Calibri"/>
                <a:sym typeface="Calibri"/>
              </a:rPr>
              <a:t>Sachant qu’une personne fréquente le café </a:t>
            </a:r>
            <a:r>
              <a:rPr i="1" lang="fr-FR" sz="1600">
                <a:solidFill>
                  <a:schemeClr val="accent5"/>
                </a:solidFill>
                <a:latin typeface="Calibri"/>
                <a:ea typeface="Calibri"/>
                <a:cs typeface="Calibri"/>
                <a:sym typeface="Calibri"/>
              </a:rPr>
              <a:t>Salon de thé Chez Luc</a:t>
            </a:r>
            <a:r>
              <a:rPr lang="fr-FR" sz="1600">
                <a:solidFill>
                  <a:schemeClr val="accent5"/>
                </a:solidFill>
                <a:latin typeface="Calibri"/>
                <a:ea typeface="Calibri"/>
                <a:cs typeface="Calibri"/>
                <a:sym typeface="Calibri"/>
              </a:rPr>
              <a:t>, peut-on avoir une indication un peu plus précise sur sa boisson préférée ?</a:t>
            </a:r>
            <a:endParaRPr/>
          </a:p>
          <a:p>
            <a:pPr indent="0" lvl="0" marL="0" marR="0" rtl="0" algn="l">
              <a:spcBef>
                <a:spcPts val="0"/>
              </a:spcBef>
              <a:spcAft>
                <a:spcPts val="0"/>
              </a:spcAft>
              <a:buNone/>
            </a:pPr>
            <a:r>
              <a:t/>
            </a:r>
            <a:endParaRPr sz="1600">
              <a:solidFill>
                <a:schemeClr val="accent5"/>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Chez Luc est en fait un salon de thé. Le fait d’</a:t>
            </a:r>
            <a:r>
              <a:rPr i="1" lang="fr-FR" sz="1600">
                <a:solidFill>
                  <a:schemeClr val="dk1"/>
                </a:solidFill>
                <a:latin typeface="Calibri"/>
                <a:ea typeface="Calibri"/>
                <a:cs typeface="Calibri"/>
                <a:sym typeface="Calibri"/>
              </a:rPr>
              <a:t>aimer le thé</a:t>
            </a:r>
            <a:r>
              <a:rPr lang="fr-FR" sz="1600">
                <a:solidFill>
                  <a:schemeClr val="dk1"/>
                </a:solidFill>
                <a:latin typeface="Calibri"/>
                <a:ea typeface="Calibri"/>
                <a:cs typeface="Calibri"/>
                <a:sym typeface="Calibri"/>
              </a:rPr>
              <a:t> et le fait de </a:t>
            </a:r>
            <a:r>
              <a:rPr i="1" lang="fr-FR" sz="1600">
                <a:solidFill>
                  <a:schemeClr val="dk1"/>
                </a:solidFill>
                <a:latin typeface="Calibri"/>
                <a:ea typeface="Calibri"/>
                <a:cs typeface="Calibri"/>
                <a:sym typeface="Calibri"/>
              </a:rPr>
              <a:t>fréquenter le salon de thé Chez Luc</a:t>
            </a:r>
            <a:r>
              <a:rPr lang="fr-FR" sz="1600">
                <a:solidFill>
                  <a:schemeClr val="dk1"/>
                </a:solidFill>
                <a:latin typeface="Calibri"/>
                <a:ea typeface="Calibri"/>
                <a:cs typeface="Calibri"/>
                <a:sym typeface="Calibri"/>
              </a:rPr>
              <a:t> ne sont donc pas </a:t>
            </a:r>
            <a:r>
              <a:rPr b="1" lang="fr-FR" sz="1600">
                <a:solidFill>
                  <a:schemeClr val="dk1"/>
                </a:solidFill>
                <a:latin typeface="Calibri"/>
                <a:ea typeface="Calibri"/>
                <a:cs typeface="Calibri"/>
                <a:sym typeface="Calibri"/>
              </a:rPr>
              <a:t>indépendants</a:t>
            </a:r>
            <a:endParaRPr sz="1600">
              <a:solidFill>
                <a:schemeClr val="accent5"/>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4"/>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Vocabulaire</a:t>
            </a:r>
            <a:endParaRPr/>
          </a:p>
        </p:txBody>
      </p:sp>
      <p:sp>
        <p:nvSpPr>
          <p:cNvPr id="732" name="Google Shape;732;p34"/>
          <p:cNvSpPr txBox="1"/>
          <p:nvPr/>
        </p:nvSpPr>
        <p:spPr>
          <a:xfrm>
            <a:off x="568264" y="4439109"/>
            <a:ext cx="930604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Chacune des valeurs du tableau de contingence (hors colonnes TOTAL) est appelée </a:t>
            </a:r>
            <a:r>
              <a:rPr b="1" lang="fr-FR" sz="1600">
                <a:solidFill>
                  <a:schemeClr val="accent5"/>
                </a:solidFill>
                <a:latin typeface="Calibri"/>
                <a:ea typeface="Calibri"/>
                <a:cs typeface="Calibri"/>
                <a:sym typeface="Calibri"/>
              </a:rPr>
              <a:t>effectif conjoint nij</a:t>
            </a:r>
            <a:r>
              <a:rPr lang="fr-FR" sz="16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L'ensemble effectifs conjoints est appelé </a:t>
            </a:r>
            <a:r>
              <a:rPr b="1" lang="fr-FR" sz="1600">
                <a:solidFill>
                  <a:schemeClr val="accent5"/>
                </a:solidFill>
                <a:latin typeface="Calibri"/>
                <a:ea typeface="Calibri"/>
                <a:cs typeface="Calibri"/>
                <a:sym typeface="Calibri"/>
              </a:rPr>
              <a:t>distribution conjointe empirique </a:t>
            </a:r>
            <a:r>
              <a:rPr lang="fr-FR" sz="1600">
                <a:solidFill>
                  <a:schemeClr val="dk1"/>
                </a:solidFill>
                <a:latin typeface="Calibri"/>
                <a:ea typeface="Calibri"/>
                <a:cs typeface="Calibri"/>
                <a:sym typeface="Calibri"/>
              </a:rPr>
              <a:t>de (nom café, boisson préférée).</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La dernière ligne (TOTAL) est appelée </a:t>
            </a:r>
            <a:r>
              <a:rPr b="1" lang="fr-FR" sz="1600">
                <a:solidFill>
                  <a:schemeClr val="accent5"/>
                </a:solidFill>
                <a:latin typeface="Calibri"/>
                <a:ea typeface="Calibri"/>
                <a:cs typeface="Calibri"/>
                <a:sym typeface="Calibri"/>
              </a:rPr>
              <a:t>distribution marginale empirique de boisson préférée</a:t>
            </a:r>
            <a:r>
              <a:rPr lang="fr-FR" sz="1600">
                <a:solidFill>
                  <a:schemeClr val="dk1"/>
                </a:solidFill>
                <a:latin typeface="Calibri"/>
                <a:ea typeface="Calibri"/>
                <a:cs typeface="Calibri"/>
                <a:sym typeface="Calibri"/>
              </a:rPr>
              <a:t>, et la dernière colonne (TOTAL) est appelées </a:t>
            </a:r>
            <a:r>
              <a:rPr b="1" lang="fr-FR" sz="1600">
                <a:solidFill>
                  <a:schemeClr val="accent5"/>
                </a:solidFill>
                <a:latin typeface="Calibri"/>
                <a:ea typeface="Calibri"/>
                <a:cs typeface="Calibri"/>
                <a:sym typeface="Calibri"/>
              </a:rPr>
              <a:t>distribution marginale empirique de nom café</a:t>
            </a:r>
            <a:r>
              <a:rPr lang="fr-FR" sz="16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L'ensemble des effectifs conjoints de la première ligne (Chez Luc) est appelée </a:t>
            </a:r>
            <a:r>
              <a:rPr b="1" lang="fr-FR" sz="1600">
                <a:solidFill>
                  <a:schemeClr val="accent5"/>
                </a:solidFill>
                <a:latin typeface="Calibri"/>
                <a:ea typeface="Calibri"/>
                <a:cs typeface="Calibri"/>
                <a:sym typeface="Calibri"/>
              </a:rPr>
              <a:t>distribution conditionnelle empirique de boisson préférée étant donné que nom café = Chez Luc.</a:t>
            </a:r>
            <a:endParaRPr/>
          </a:p>
        </p:txBody>
      </p:sp>
      <p:pic>
        <p:nvPicPr>
          <p:cNvPr id="733" name="Google Shape;733;p34"/>
          <p:cNvPicPr preferRelativeResize="0"/>
          <p:nvPr/>
        </p:nvPicPr>
        <p:blipFill rotWithShape="1">
          <a:blip r:embed="rId3">
            <a:alphaModFix/>
          </a:blip>
          <a:srcRect b="0" l="0" r="0" t="0"/>
          <a:stretch/>
        </p:blipFill>
        <p:spPr>
          <a:xfrm>
            <a:off x="2216525" y="1807983"/>
            <a:ext cx="6009524" cy="24666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35"/>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b="1" lang="fr-FR"/>
              <a:t>Le Chi-2</a:t>
            </a:r>
            <a:endParaRPr/>
          </a:p>
        </p:txBody>
      </p:sp>
      <p:pic>
        <p:nvPicPr>
          <p:cNvPr descr="Une image contenant table&#10;&#10;Description générée automatiquement" id="739" name="Google Shape;739;p35"/>
          <p:cNvPicPr preferRelativeResize="0"/>
          <p:nvPr/>
        </p:nvPicPr>
        <p:blipFill rotWithShape="1">
          <a:blip r:embed="rId3">
            <a:alphaModFix/>
          </a:blip>
          <a:srcRect b="0" l="0" r="0" t="0"/>
          <a:stretch/>
        </p:blipFill>
        <p:spPr>
          <a:xfrm>
            <a:off x="2059382" y="2046727"/>
            <a:ext cx="6323809" cy="2371429"/>
          </a:xfrm>
          <a:prstGeom prst="rect">
            <a:avLst/>
          </a:prstGeom>
          <a:noFill/>
          <a:ln>
            <a:noFill/>
          </a:ln>
        </p:spPr>
      </p:pic>
      <p:pic>
        <p:nvPicPr>
          <p:cNvPr id="740" name="Google Shape;740;p35"/>
          <p:cNvPicPr preferRelativeResize="0"/>
          <p:nvPr/>
        </p:nvPicPr>
        <p:blipFill rotWithShape="1">
          <a:blip r:embed="rId4">
            <a:alphaModFix/>
          </a:blip>
          <a:srcRect b="63058" l="33141" r="52670" t="29060"/>
          <a:stretch/>
        </p:blipFill>
        <p:spPr>
          <a:xfrm>
            <a:off x="3862369" y="4470745"/>
            <a:ext cx="2921420" cy="912942"/>
          </a:xfrm>
          <a:prstGeom prst="rect">
            <a:avLst/>
          </a:prstGeom>
          <a:noFill/>
          <a:ln>
            <a:noFill/>
          </a:ln>
        </p:spPr>
      </p:pic>
      <p:cxnSp>
        <p:nvCxnSpPr>
          <p:cNvPr id="741" name="Google Shape;741;p35"/>
          <p:cNvCxnSpPr/>
          <p:nvPr/>
        </p:nvCxnSpPr>
        <p:spPr>
          <a:xfrm rot="10800000">
            <a:off x="3414533" y="2731626"/>
            <a:ext cx="1145892" cy="219559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42" name="Google Shape;742;p35"/>
          <p:cNvCxnSpPr/>
          <p:nvPr/>
        </p:nvCxnSpPr>
        <p:spPr>
          <a:xfrm flipH="1" rot="10800000">
            <a:off x="5706319" y="2731626"/>
            <a:ext cx="2187615" cy="2280212"/>
          </a:xfrm>
          <a:prstGeom prst="straightConnector1">
            <a:avLst/>
          </a:prstGeom>
          <a:noFill/>
          <a:ln cap="flat" cmpd="sng" w="25400">
            <a:solidFill>
              <a:schemeClr val="accent5"/>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43" name="Google Shape;743;p35"/>
          <p:cNvCxnSpPr/>
          <p:nvPr/>
        </p:nvCxnSpPr>
        <p:spPr>
          <a:xfrm flipH="1" rot="10800000">
            <a:off x="5416952" y="4282634"/>
            <a:ext cx="1203767" cy="820421"/>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744" name="Google Shape;744;p35"/>
          <p:cNvCxnSpPr/>
          <p:nvPr/>
        </p:nvCxnSpPr>
        <p:spPr>
          <a:xfrm flipH="1" rot="10800000">
            <a:off x="5416952" y="4198012"/>
            <a:ext cx="2476982" cy="905044"/>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sp>
        <p:nvSpPr>
          <p:cNvPr id="745" name="Google Shape;745;p35"/>
          <p:cNvSpPr txBox="1"/>
          <p:nvPr/>
        </p:nvSpPr>
        <p:spPr>
          <a:xfrm>
            <a:off x="1759353" y="1585864"/>
            <a:ext cx="331035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000">
                <a:solidFill>
                  <a:schemeClr val="dk1"/>
                </a:solidFill>
                <a:latin typeface="Calibri"/>
                <a:ea typeface="Calibri"/>
                <a:cs typeface="Calibri"/>
                <a:sym typeface="Calibri"/>
              </a:rPr>
              <a:t>Distribution observée</a:t>
            </a:r>
            <a:endParaRPr/>
          </a:p>
        </p:txBody>
      </p:sp>
      <p:sp>
        <p:nvSpPr>
          <p:cNvPr id="746" name="Google Shape;746;p35"/>
          <p:cNvSpPr txBox="1"/>
          <p:nvPr/>
        </p:nvSpPr>
        <p:spPr>
          <a:xfrm>
            <a:off x="5221286" y="1598323"/>
            <a:ext cx="331035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000">
                <a:solidFill>
                  <a:schemeClr val="dk1"/>
                </a:solidFill>
                <a:latin typeface="Calibri"/>
                <a:ea typeface="Calibri"/>
                <a:cs typeface="Calibri"/>
                <a:sym typeface="Calibri"/>
              </a:rPr>
              <a:t>Distribution si indépendance</a:t>
            </a:r>
            <a:endParaRPr/>
          </a:p>
        </p:txBody>
      </p:sp>
      <p:pic>
        <p:nvPicPr>
          <p:cNvPr id="747" name="Google Shape;747;p35"/>
          <p:cNvPicPr preferRelativeResize="0"/>
          <p:nvPr/>
        </p:nvPicPr>
        <p:blipFill rotWithShape="1">
          <a:blip r:embed="rId5">
            <a:alphaModFix/>
          </a:blip>
          <a:srcRect b="24461" l="32699" r="52811" t="63879"/>
          <a:stretch/>
        </p:blipFill>
        <p:spPr>
          <a:xfrm>
            <a:off x="3918031" y="5758987"/>
            <a:ext cx="2386067" cy="1080000"/>
          </a:xfrm>
          <a:prstGeom prst="rect">
            <a:avLst/>
          </a:prstGeom>
          <a:noFill/>
          <a:ln>
            <a:noFill/>
          </a:ln>
        </p:spPr>
      </p:pic>
      <p:cxnSp>
        <p:nvCxnSpPr>
          <p:cNvPr id="748" name="Google Shape;748;p35"/>
          <p:cNvCxnSpPr>
            <a:endCxn id="747" idx="0"/>
          </p:cNvCxnSpPr>
          <p:nvPr/>
        </p:nvCxnSpPr>
        <p:spPr>
          <a:xfrm>
            <a:off x="5111065" y="5187787"/>
            <a:ext cx="0" cy="5712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47"/>
              </a:srgbClr>
            </a:outerShdw>
          </a:effectLst>
        </p:spPr>
      </p:cxnSp>
      <p:sp>
        <p:nvSpPr>
          <p:cNvPr id="749" name="Google Shape;749;p35"/>
          <p:cNvSpPr txBox="1"/>
          <p:nvPr/>
        </p:nvSpPr>
        <p:spPr>
          <a:xfrm>
            <a:off x="4805423" y="5316055"/>
            <a:ext cx="331035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2000">
                <a:solidFill>
                  <a:schemeClr val="dk1"/>
                </a:solidFill>
                <a:latin typeface="Calibri"/>
                <a:ea typeface="Calibri"/>
                <a:cs typeface="Calibri"/>
                <a:sym typeface="Calibri"/>
              </a:rPr>
              <a:t>Normalisation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36"/>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Tableau de contingence</a:t>
            </a:r>
            <a:endParaRPr/>
          </a:p>
        </p:txBody>
      </p:sp>
      <p:pic>
        <p:nvPicPr>
          <p:cNvPr id="755" name="Google Shape;755;p36"/>
          <p:cNvPicPr preferRelativeResize="0"/>
          <p:nvPr/>
        </p:nvPicPr>
        <p:blipFill rotWithShape="1">
          <a:blip r:embed="rId3">
            <a:alphaModFix/>
          </a:blip>
          <a:srcRect b="33106" l="0" r="28174" t="38912"/>
          <a:stretch/>
        </p:blipFill>
        <p:spPr>
          <a:xfrm>
            <a:off x="-671331" y="1643524"/>
            <a:ext cx="10866685" cy="2381281"/>
          </a:xfrm>
          <a:prstGeom prst="rect">
            <a:avLst/>
          </a:prstGeom>
          <a:noFill/>
          <a:ln>
            <a:noFill/>
          </a:ln>
        </p:spPr>
      </p:pic>
      <p:pic>
        <p:nvPicPr>
          <p:cNvPr descr="Une image contenant table&#10;&#10;Description générée automatiquement" id="756" name="Google Shape;756;p36"/>
          <p:cNvPicPr preferRelativeResize="0"/>
          <p:nvPr/>
        </p:nvPicPr>
        <p:blipFill rotWithShape="1">
          <a:blip r:embed="rId4">
            <a:alphaModFix/>
          </a:blip>
          <a:srcRect b="0" l="0" r="0" t="0"/>
          <a:stretch/>
        </p:blipFill>
        <p:spPr>
          <a:xfrm>
            <a:off x="1386975" y="4967835"/>
            <a:ext cx="8209524" cy="1942857"/>
          </a:xfrm>
          <a:prstGeom prst="rect">
            <a:avLst/>
          </a:prstGeom>
          <a:noFill/>
          <a:ln>
            <a:noFill/>
          </a:ln>
        </p:spPr>
      </p:pic>
      <p:sp>
        <p:nvSpPr>
          <p:cNvPr id="757" name="Google Shape;757;p36"/>
          <p:cNvSpPr txBox="1"/>
          <p:nvPr/>
        </p:nvSpPr>
        <p:spPr>
          <a:xfrm>
            <a:off x="547219" y="3952172"/>
            <a:ext cx="934813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000">
                <a:solidFill>
                  <a:schemeClr val="dk1"/>
                </a:solidFill>
                <a:latin typeface="Calibri"/>
                <a:ea typeface="Calibri"/>
                <a:cs typeface="Calibri"/>
                <a:sym typeface="Calibri"/>
              </a:rPr>
              <a:t>Le tableau de contingence se calcule grâce à la méthode  pivot_table  . Chaque case du tableau de contingence compte un nombre d'individus. Ce comptage se fait grâce à la fonction  len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37"/>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b="1" lang="fr-FR"/>
              <a:t>Le Chi-2</a:t>
            </a:r>
            <a:endParaRPr/>
          </a:p>
        </p:txBody>
      </p:sp>
      <p:pic>
        <p:nvPicPr>
          <p:cNvPr id="763" name="Google Shape;763;p37"/>
          <p:cNvPicPr preferRelativeResize="0"/>
          <p:nvPr/>
        </p:nvPicPr>
        <p:blipFill rotWithShape="1">
          <a:blip r:embed="rId3">
            <a:alphaModFix/>
          </a:blip>
          <a:srcRect b="41580" l="8092" r="30280" t="33615"/>
          <a:stretch/>
        </p:blipFill>
        <p:spPr>
          <a:xfrm>
            <a:off x="636606" y="2131120"/>
            <a:ext cx="8586413" cy="1944000"/>
          </a:xfrm>
          <a:prstGeom prst="rect">
            <a:avLst/>
          </a:prstGeom>
          <a:noFill/>
          <a:ln>
            <a:noFill/>
          </a:ln>
        </p:spPr>
      </p:pic>
      <p:sp>
        <p:nvSpPr>
          <p:cNvPr id="764" name="Google Shape;764;p37"/>
          <p:cNvSpPr txBox="1"/>
          <p:nvPr/>
        </p:nvSpPr>
        <p:spPr>
          <a:xfrm>
            <a:off x="975168" y="4075120"/>
            <a:ext cx="892118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000">
                <a:solidFill>
                  <a:schemeClr val="dk1"/>
                </a:solidFill>
                <a:latin typeface="Calibri"/>
                <a:ea typeface="Calibri"/>
                <a:cs typeface="Calibri"/>
                <a:sym typeface="Calibri"/>
              </a:rPr>
              <a:t>Normalement, on applique à cette mesure un seuil au delà duquel on dira que les 2 variables sont corrélées. Retenons juste ici que plus ξn est grand, moins l'hypothèse d'indépendance est valide.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fr-FR" sz="2000">
                <a:solidFill>
                  <a:schemeClr val="dk1"/>
                </a:solidFill>
                <a:latin typeface="Calibri"/>
                <a:ea typeface="Calibri"/>
                <a:cs typeface="Calibri"/>
                <a:sym typeface="Calibri"/>
              </a:rPr>
              <a:t>Le test avec le seuil s'appelle le test du χ2 d'indépendance (prononcer "ki-2"), parfois écrit chi-2 ou khi-2. Nous y reviendrons plus tard.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38"/>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b="1" lang="fr-FR"/>
              <a:t>Le Chi-2 : le code à adapter</a:t>
            </a:r>
            <a:endParaRPr/>
          </a:p>
        </p:txBody>
      </p:sp>
      <p:pic>
        <p:nvPicPr>
          <p:cNvPr id="770" name="Google Shape;770;p38"/>
          <p:cNvPicPr preferRelativeResize="0"/>
          <p:nvPr/>
        </p:nvPicPr>
        <p:blipFill rotWithShape="1">
          <a:blip r:embed="rId3">
            <a:alphaModFix/>
          </a:blip>
          <a:srcRect b="18722" l="23942" r="45244" t="30242"/>
          <a:stretch/>
        </p:blipFill>
        <p:spPr>
          <a:xfrm>
            <a:off x="38719" y="1550927"/>
            <a:ext cx="5934231" cy="5528654"/>
          </a:xfrm>
          <a:prstGeom prst="rect">
            <a:avLst/>
          </a:prstGeom>
          <a:noFill/>
          <a:ln>
            <a:noFill/>
          </a:ln>
        </p:spPr>
      </p:pic>
      <p:sp>
        <p:nvSpPr>
          <p:cNvPr id="771" name="Google Shape;771;p38"/>
          <p:cNvSpPr txBox="1"/>
          <p:nvPr/>
        </p:nvSpPr>
        <p:spPr>
          <a:xfrm>
            <a:off x="6261904" y="1886593"/>
            <a:ext cx="3761772"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solidFill>
                  <a:schemeClr val="dk1"/>
                </a:solidFill>
                <a:latin typeface="Calibri"/>
                <a:ea typeface="Calibri"/>
                <a:cs typeface="Calibri"/>
                <a:sym typeface="Calibri"/>
              </a:rPr>
              <a:t>Les lignes 1 à 6 calculent le tableau  indep  , qui est le tableau représentant le cas d'indépendance. Il fait intervenir le produit matriciel (avec  .dot()  ), que vous n'avez pas à connaître à ce niveau.</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En ligne 9,  measure  contient tous les ξij</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fr-FR" sz="1600">
                <a:solidFill>
                  <a:schemeClr val="dk1"/>
                </a:solidFill>
                <a:latin typeface="Calibri"/>
                <a:ea typeface="Calibri"/>
                <a:cs typeface="Calibri"/>
                <a:sym typeface="Calibri"/>
              </a:rPr>
              <a:t>pour chaque case du tableau. On peut ensuite calculer les contributions (que nous avons définies plus haut) en divisant chaque ξij par ξn (placé dans la variable xi_n  ). On fait ceci en ligne 11 par  measure/xi_n  . On obtient ainsi pour chaque case une valeur comprise entre 0 et 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Représentation</a:t>
            </a:r>
            <a:endParaRPr/>
          </a:p>
        </p:txBody>
      </p:sp>
      <p:sp>
        <p:nvSpPr>
          <p:cNvPr id="511" name="Google Shape;511;p4"/>
          <p:cNvSpPr txBox="1"/>
          <p:nvPr>
            <p:ph idx="1" type="body"/>
          </p:nvPr>
        </p:nvSpPr>
        <p:spPr>
          <a:xfrm>
            <a:off x="871252" y="1879623"/>
            <a:ext cx="9326043"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600"/>
              <a:buFont typeface="Arial"/>
              <a:buNone/>
            </a:pPr>
            <a:r>
              <a:rPr lang="fr-FR" sz="1600"/>
              <a:t>On représente en général un échantillon sous forme de tableau, où chaque ligne correspond à un individu, et chaque colonne représente une variable. Cette représentation est à l’origine du format de fichier </a:t>
            </a:r>
            <a:r>
              <a:rPr lang="fr-FR" sz="1600" u="sng">
                <a:solidFill>
                  <a:schemeClr val="hlink"/>
                </a:solidFill>
                <a:hlinkClick r:id="rId3"/>
              </a:rPr>
              <a:t>CSV</a:t>
            </a:r>
            <a:endParaRPr sz="1600"/>
          </a:p>
        </p:txBody>
      </p:sp>
      <p:pic>
        <p:nvPicPr>
          <p:cNvPr id="512" name="Google Shape;512;p4"/>
          <p:cNvPicPr preferRelativeResize="0"/>
          <p:nvPr/>
        </p:nvPicPr>
        <p:blipFill rotWithShape="1">
          <a:blip r:embed="rId4">
            <a:alphaModFix/>
          </a:blip>
          <a:srcRect b="37630" l="19121" r="22622" t="39178"/>
          <a:stretch/>
        </p:blipFill>
        <p:spPr>
          <a:xfrm>
            <a:off x="871253" y="3125756"/>
            <a:ext cx="9083666" cy="20340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Les 4 types de variable</a:t>
            </a:r>
            <a:endParaRPr/>
          </a:p>
        </p:txBody>
      </p:sp>
      <p:pic>
        <p:nvPicPr>
          <p:cNvPr id="518" name="Google Shape;518;p5"/>
          <p:cNvPicPr preferRelativeResize="0"/>
          <p:nvPr/>
        </p:nvPicPr>
        <p:blipFill rotWithShape="1">
          <a:blip r:embed="rId3">
            <a:alphaModFix/>
          </a:blip>
          <a:srcRect b="0" l="0" r="0" t="0"/>
          <a:stretch/>
        </p:blipFill>
        <p:spPr>
          <a:xfrm>
            <a:off x="0" y="1975652"/>
            <a:ext cx="10442575" cy="40754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Analysons des données de relevés bancaires</a:t>
            </a:r>
            <a:endParaRPr/>
          </a:p>
        </p:txBody>
      </p:sp>
      <p:sp>
        <p:nvSpPr>
          <p:cNvPr id="524" name="Google Shape;524;p6"/>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300"/>
              <a:buFont typeface="Arial"/>
              <a:buNone/>
            </a:pPr>
            <a:r>
              <a:t/>
            </a:r>
            <a:endParaRPr/>
          </a:p>
        </p:txBody>
      </p:sp>
      <p:pic>
        <p:nvPicPr>
          <p:cNvPr id="525" name="Google Shape;525;p6"/>
          <p:cNvPicPr preferRelativeResize="0"/>
          <p:nvPr/>
        </p:nvPicPr>
        <p:blipFill rotWithShape="1">
          <a:blip r:embed="rId3">
            <a:alphaModFix/>
          </a:blip>
          <a:srcRect b="18885" l="15547" r="16288" t="42991"/>
          <a:stretch/>
        </p:blipFill>
        <p:spPr>
          <a:xfrm>
            <a:off x="413380" y="3688870"/>
            <a:ext cx="8749281" cy="2752531"/>
          </a:xfrm>
          <a:prstGeom prst="rect">
            <a:avLst/>
          </a:prstGeom>
          <a:noFill/>
          <a:ln>
            <a:noFill/>
          </a:ln>
        </p:spPr>
      </p:pic>
      <p:pic>
        <p:nvPicPr>
          <p:cNvPr id="526" name="Google Shape;526;p6"/>
          <p:cNvPicPr preferRelativeResize="0"/>
          <p:nvPr/>
        </p:nvPicPr>
        <p:blipFill rotWithShape="1">
          <a:blip r:embed="rId3">
            <a:alphaModFix/>
          </a:blip>
          <a:srcRect b="60344" l="15547" r="22688" t="31077"/>
          <a:stretch/>
        </p:blipFill>
        <p:spPr>
          <a:xfrm>
            <a:off x="413380" y="2414271"/>
            <a:ext cx="8749282" cy="6834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Représenter des variables qualitatives (1/2)</a:t>
            </a:r>
            <a:endParaRPr/>
          </a:p>
        </p:txBody>
      </p:sp>
      <p:sp>
        <p:nvSpPr>
          <p:cNvPr id="532" name="Google Shape;532;p7"/>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300"/>
              <a:buFont typeface="Arial"/>
              <a:buNone/>
            </a:pPr>
            <a:r>
              <a:t/>
            </a:r>
            <a:endParaRPr/>
          </a:p>
        </p:txBody>
      </p:sp>
      <p:pic>
        <p:nvPicPr>
          <p:cNvPr id="533" name="Google Shape;533;p7"/>
          <p:cNvPicPr preferRelativeResize="0"/>
          <p:nvPr/>
        </p:nvPicPr>
        <p:blipFill rotWithShape="1">
          <a:blip r:embed="rId3">
            <a:alphaModFix/>
          </a:blip>
          <a:srcRect b="6794" l="19478" r="14936" t="43625"/>
          <a:stretch/>
        </p:blipFill>
        <p:spPr>
          <a:xfrm>
            <a:off x="379058" y="2163760"/>
            <a:ext cx="9391157" cy="39935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Représenter des variables qualitatives (1/2)</a:t>
            </a:r>
            <a:endParaRPr/>
          </a:p>
        </p:txBody>
      </p:sp>
      <p:sp>
        <p:nvSpPr>
          <p:cNvPr id="539" name="Google Shape;539;p8"/>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300"/>
              <a:buFont typeface="Arial"/>
              <a:buNone/>
            </a:pPr>
            <a:r>
              <a:t/>
            </a:r>
            <a:endParaRPr/>
          </a:p>
        </p:txBody>
      </p:sp>
      <p:pic>
        <p:nvPicPr>
          <p:cNvPr id="540" name="Google Shape;540;p8"/>
          <p:cNvPicPr preferRelativeResize="0"/>
          <p:nvPr/>
        </p:nvPicPr>
        <p:blipFill rotWithShape="1">
          <a:blip r:embed="rId3">
            <a:alphaModFix/>
          </a:blip>
          <a:srcRect b="15710" l="18049" r="14758" t="36636"/>
          <a:stretch/>
        </p:blipFill>
        <p:spPr>
          <a:xfrm>
            <a:off x="513184" y="2108718"/>
            <a:ext cx="9682933" cy="38628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
          <p:cNvSpPr txBox="1"/>
          <p:nvPr>
            <p:ph type="title"/>
          </p:nvPr>
        </p:nvSpPr>
        <p:spPr>
          <a:xfrm>
            <a:off x="847218" y="1064938"/>
            <a:ext cx="8749281" cy="578586"/>
          </a:xfrm>
          <a:prstGeom prst="rect">
            <a:avLst/>
          </a:prstGeom>
          <a:noFill/>
          <a:ln>
            <a:noFill/>
          </a:ln>
        </p:spPr>
        <p:txBody>
          <a:bodyPr anchorCtr="0" anchor="t" bIns="50400" lIns="100825" spcFirstLastPara="1" rIns="100825" wrap="square" tIns="50400">
            <a:noAutofit/>
          </a:bodyPr>
          <a:lstStyle/>
          <a:p>
            <a:pPr indent="0" lvl="0" marL="0" rtl="0" algn="ctr">
              <a:spcBef>
                <a:spcPts val="0"/>
              </a:spcBef>
              <a:spcAft>
                <a:spcPts val="0"/>
              </a:spcAft>
              <a:buClr>
                <a:srgbClr val="172A44"/>
              </a:buClr>
              <a:buSzPts val="3600"/>
              <a:buFont typeface="Comfortaa"/>
              <a:buNone/>
            </a:pPr>
            <a:r>
              <a:rPr lang="fr-FR"/>
              <a:t>Représenter des variables quantitatives (1/2)</a:t>
            </a:r>
            <a:endParaRPr/>
          </a:p>
        </p:txBody>
      </p:sp>
      <p:sp>
        <p:nvSpPr>
          <p:cNvPr id="546" name="Google Shape;546;p9"/>
          <p:cNvSpPr txBox="1"/>
          <p:nvPr>
            <p:ph idx="1" type="body"/>
          </p:nvPr>
        </p:nvSpPr>
        <p:spPr>
          <a:xfrm>
            <a:off x="871253" y="1879623"/>
            <a:ext cx="8725246" cy="4561778"/>
          </a:xfrm>
          <a:prstGeom prst="rect">
            <a:avLst/>
          </a:prstGeom>
          <a:noFill/>
          <a:ln>
            <a:noFill/>
          </a:ln>
        </p:spPr>
        <p:txBody>
          <a:bodyPr anchorCtr="0" anchor="t" bIns="50400" lIns="100825" spcFirstLastPara="1" rIns="100825" wrap="square" tIns="50400">
            <a:normAutofit/>
          </a:bodyPr>
          <a:lstStyle/>
          <a:p>
            <a:pPr indent="0" lvl="0" marL="0" rtl="0" algn="l">
              <a:spcBef>
                <a:spcPts val="0"/>
              </a:spcBef>
              <a:spcAft>
                <a:spcPts val="0"/>
              </a:spcAft>
              <a:buClr>
                <a:srgbClr val="608FCB"/>
              </a:buClr>
              <a:buSzPts val="1300"/>
              <a:buFont typeface="Arial"/>
              <a:buNone/>
            </a:pPr>
            <a:r>
              <a:t/>
            </a:r>
            <a:endParaRPr/>
          </a:p>
        </p:txBody>
      </p:sp>
      <p:pic>
        <p:nvPicPr>
          <p:cNvPr id="547" name="Google Shape;547;p9"/>
          <p:cNvPicPr preferRelativeResize="0"/>
          <p:nvPr/>
        </p:nvPicPr>
        <p:blipFill rotWithShape="1">
          <a:blip r:embed="rId3">
            <a:alphaModFix/>
          </a:blip>
          <a:srcRect b="20634" l="19747" r="14491" t="36794"/>
          <a:stretch/>
        </p:blipFill>
        <p:spPr>
          <a:xfrm>
            <a:off x="782189" y="2202023"/>
            <a:ext cx="9660386" cy="35176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estrIA vert">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ESTRIA-INNOVATION_presentation">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estrIA orange">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MaestrIA rose">
  <a:themeElements>
    <a:clrScheme name="Maestria">
      <a:dk1>
        <a:srgbClr val="172A44"/>
      </a:dk1>
      <a:lt1>
        <a:srgbClr val="FFFFFF"/>
      </a:lt1>
      <a:dk2>
        <a:srgbClr val="327BEC"/>
      </a:dk2>
      <a:lt2>
        <a:srgbClr val="327BEC"/>
      </a:lt2>
      <a:accent1>
        <a:srgbClr val="25D6DB"/>
      </a:accent1>
      <a:accent2>
        <a:srgbClr val="FC562E"/>
      </a:accent2>
      <a:accent3>
        <a:srgbClr val="327BEC"/>
      </a:accent3>
      <a:accent4>
        <a:srgbClr val="29D18E"/>
      </a:accent4>
      <a:accent5>
        <a:srgbClr val="FC5BA1"/>
      </a:accent5>
      <a:accent6>
        <a:srgbClr val="F2F2F2"/>
      </a:accent6>
      <a:hlink>
        <a:srgbClr val="29D18E"/>
      </a:hlink>
      <a:folHlink>
        <a:srgbClr val="FC5B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2021-04-21T13:45:25Z</dcterms:created>
  <dc:creator>Maïeul LOMBARD</dc:creator>
</cp:coreProperties>
</file>